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93" r:id="rId2"/>
    <p:sldId id="294" r:id="rId3"/>
    <p:sldId id="281" r:id="rId4"/>
    <p:sldId id="289" r:id="rId5"/>
    <p:sldId id="287" r:id="rId6"/>
    <p:sldId id="29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CBF127-0A12-4F0A-A8C7-B19B0D2A58BE}" v="19" dt="2026-05-08T07:55:22.4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114" d="100"/>
          <a:sy n="114" d="100"/>
        </p:scale>
        <p:origin x="156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5BF67-845F-4E5B-A052-6BC4D6420FF1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BC6A8-4F9E-472F-ADCF-BCD78F6E4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28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FB0FCF-2D05-43BD-8F74-0EF055E087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352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FB0FCF-2D05-43BD-8F74-0EF055E087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7863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102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84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19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26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71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5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723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42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761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6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6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5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FACFF-7A74-4E11-8A40-3E945C860ACC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9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hyperlink" Target="https://www.youtube.com/watch?v=DXDGE_lRI0E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942076" y="158869"/>
            <a:ext cx="174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052736"/>
            <a:ext cx="49826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 rot="10800000" flipH="1" flipV="1">
            <a:off x="395536" y="194958"/>
            <a:ext cx="8424936" cy="1091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Gospel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The Sixth Sunday of Easter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John 14:23-29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32" name="Picture 8" descr="Flower clipart blue - ClipArt Best - ClipArt Best">
            <a:extLst>
              <a:ext uri="{FF2B5EF4-FFF2-40B4-BE49-F238E27FC236}">
                <a16:creationId xmlns:a16="http://schemas.microsoft.com/office/drawing/2014/main" id="{335729A5-6C22-6EFD-DA62-4B6D085D7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168" y="1570832"/>
            <a:ext cx="1132739" cy="141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928ED8-FB8E-E15C-0D25-85765C638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763" y="3440563"/>
            <a:ext cx="1133954" cy="1414395"/>
          </a:xfrm>
          <a:prstGeom prst="rect">
            <a:avLst/>
          </a:prstGeom>
        </p:spPr>
      </p:pic>
      <p:pic>
        <p:nvPicPr>
          <p:cNvPr id="1034" name="Picture 10" descr="Blue Flower PNG, SVG Clip art for Web - Download Clip Art, PNG Icon Arts">
            <a:extLst>
              <a:ext uri="{FF2B5EF4-FFF2-40B4-BE49-F238E27FC236}">
                <a16:creationId xmlns:a16="http://schemas.microsoft.com/office/drawing/2014/main" id="{4E09FF1F-349A-F965-7F8F-6B8299182A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7" t="1990" r="9354" b="8146"/>
          <a:stretch/>
        </p:blipFill>
        <p:spPr bwMode="auto">
          <a:xfrm>
            <a:off x="7246387" y="5236850"/>
            <a:ext cx="1190377" cy="1465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7A5D03-FF2F-201E-595F-A04E8EC9E4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1827795"/>
            <a:ext cx="1194920" cy="14692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A22BC3-8DE2-F844-0130-97953BC788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771" y="5114136"/>
            <a:ext cx="1194920" cy="15389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4A599E-5474-7F0E-16D3-0652928413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12360" y="3265709"/>
            <a:ext cx="1194920" cy="15363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FD9DB79-60C9-D10D-DA84-07568991684B}"/>
              </a:ext>
            </a:extLst>
          </p:cNvPr>
          <p:cNvSpPr txBox="1"/>
          <p:nvPr/>
        </p:nvSpPr>
        <p:spPr>
          <a:xfrm>
            <a:off x="2223717" y="6022580"/>
            <a:ext cx="4982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9"/>
              </a:rPr>
              <a:t>https://www.youtube.com/watch?v=DXDGE_lRI0E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F37B8D7-2B7C-2165-E231-18033F1444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39752" y="1938786"/>
            <a:ext cx="4663582" cy="391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562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942076" y="158869"/>
            <a:ext cx="174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052736"/>
            <a:ext cx="49826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 rot="10800000" flipH="1" flipV="1">
            <a:off x="395536" y="194958"/>
            <a:ext cx="8424936" cy="1091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 reading from the Holy Gospel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According to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John 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(adapted)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32" name="Picture 8" descr="Flower clipart blue - ClipArt Best - ClipArt Best">
            <a:extLst>
              <a:ext uri="{FF2B5EF4-FFF2-40B4-BE49-F238E27FC236}">
                <a16:creationId xmlns:a16="http://schemas.microsoft.com/office/drawing/2014/main" id="{335729A5-6C22-6EFD-DA62-4B6D085D7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176" y="1517485"/>
            <a:ext cx="1132739" cy="141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928ED8-FB8E-E15C-0D25-85765C638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254" y="3358022"/>
            <a:ext cx="1133954" cy="1414395"/>
          </a:xfrm>
          <a:prstGeom prst="rect">
            <a:avLst/>
          </a:prstGeom>
        </p:spPr>
      </p:pic>
      <p:pic>
        <p:nvPicPr>
          <p:cNvPr id="1034" name="Picture 10" descr="Blue Flower PNG, SVG Clip art for Web - Download Clip Art, PNG Icon Arts">
            <a:extLst>
              <a:ext uri="{FF2B5EF4-FFF2-40B4-BE49-F238E27FC236}">
                <a16:creationId xmlns:a16="http://schemas.microsoft.com/office/drawing/2014/main" id="{4E09FF1F-349A-F965-7F8F-6B8299182A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7" t="1990" r="9354" b="8146"/>
          <a:stretch/>
        </p:blipFill>
        <p:spPr bwMode="auto">
          <a:xfrm>
            <a:off x="7733852" y="5105644"/>
            <a:ext cx="1190377" cy="1465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7A5D03-FF2F-201E-595F-A04E8EC9E4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768" y="1530345"/>
            <a:ext cx="1194920" cy="14692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A22BC3-8DE2-F844-0130-97953BC788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771" y="5114136"/>
            <a:ext cx="1194920" cy="15389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4A599E-5474-7F0E-16D3-0652928413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7424" y="3236092"/>
            <a:ext cx="1194920" cy="15363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2B467F9-6EC2-E1E3-06EB-FE27308C0867}"/>
              </a:ext>
            </a:extLst>
          </p:cNvPr>
          <p:cNvSpPr txBox="1"/>
          <p:nvPr/>
        </p:nvSpPr>
        <p:spPr>
          <a:xfrm>
            <a:off x="2030665" y="1530345"/>
            <a:ext cx="5154678" cy="4093428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Jesus said to his disciples: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‘If you love me, you will keep my commandments.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shall ask the Father, and he will give you another Advocate to be with you for ever,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that Spirit of truth whom the world can never receive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since it neither sees nor knows him;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but you know him, because he is with you, he is in you.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will not leave you orphans;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will come back to you.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701302-B2A3-D0E7-B133-E82191A55999}"/>
              </a:ext>
            </a:extLst>
          </p:cNvPr>
          <p:cNvSpPr txBox="1"/>
          <p:nvPr/>
        </p:nvSpPr>
        <p:spPr>
          <a:xfrm>
            <a:off x="2059604" y="5880734"/>
            <a:ext cx="5125739" cy="83099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The Gospel of the Lord,</a:t>
            </a:r>
          </a:p>
          <a:p>
            <a:r>
              <a:rPr lang="en-GB" sz="2400" b="1" dirty="0"/>
              <a:t>Praise to you, Lord Jesus Christ</a:t>
            </a:r>
          </a:p>
        </p:txBody>
      </p:sp>
    </p:spTree>
    <p:extLst>
      <p:ext uri="{BB962C8B-B14F-4D97-AF65-F5344CB8AC3E}">
        <p14:creationId xmlns:p14="http://schemas.microsoft.com/office/powerpoint/2010/main" val="2194260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427984" y="2459912"/>
            <a:ext cx="410445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1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0341" y="395890"/>
            <a:ext cx="8630138" cy="6114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b="1" dirty="0">
                <a:solidFill>
                  <a:srgbClr val="FFCC66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Reflection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2000" b="1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Jesus tells his friends that loving him means trying to follow his teachings, like being kind, helpful, forgiving, and loving others.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He promises that they will never be alone because God will send the Holy Spirit to help and guide them.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The Holy Spirit is sometimes called the “Advocate” or “Helper” because he gives us courage and comfort.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Jesus says, “I will not leave you orphans,” which means he will always care for us and stay close to us.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Even when we cannot see Jesus, we can feel his love through prayer, kindness, and the people around us. </a:t>
            </a:r>
          </a:p>
          <a:p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We can try to listen to the Holy Spirit each day by making good choices and helping others.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835696" y="2237372"/>
            <a:ext cx="2880319" cy="1119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086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388234" y="1730625"/>
            <a:ext cx="42882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>
              <a:latin typeface="Lucida Calligraphy" panose="03010101010101010101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Lucida Calligraphy" panose="03010101010101010101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3" y="430985"/>
            <a:ext cx="1944216" cy="528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FFC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Challeng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e:</a:t>
            </a: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AutoShape 2">
            <a:extLst>
              <a:ext uri="{FF2B5EF4-FFF2-40B4-BE49-F238E27FC236}">
                <a16:creationId xmlns:a16="http://schemas.microsoft.com/office/drawing/2014/main" id="{E4695673-AC04-24B2-B241-2274C40E12B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91608" y="2492896"/>
            <a:ext cx="304800" cy="100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Peace Camp — First Mennonite Church">
            <a:extLst>
              <a:ext uri="{FF2B5EF4-FFF2-40B4-BE49-F238E27FC236}">
                <a16:creationId xmlns:a16="http://schemas.microsoft.com/office/drawing/2014/main" id="{6B8C9AAF-BF7B-A079-E757-BEC61AE80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3835"/>
            <a:ext cx="2664297" cy="261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848417-2675-C084-F87F-C0DEE61ADFE3}"/>
              </a:ext>
            </a:extLst>
          </p:cNvPr>
          <p:cNvSpPr txBox="1"/>
          <p:nvPr/>
        </p:nvSpPr>
        <p:spPr>
          <a:xfrm>
            <a:off x="3347864" y="959207"/>
            <a:ext cx="46805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Kindness Challenge: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Do one kind thing today without being asked — maybe share a toy, help a friend, or make someone smile.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Listening Challenge: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Spend one quiet minute talking to Jesus in your heart and asking the Holy Spirit to help you make good choices.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Love Like Jesus Challenge: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Use kind words all day today, even if something goes wrong.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Helping Hands Challenge: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Help someone at home or at school with a small job to show Jesus’ love.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A89456-163F-864A-3D31-BDDDC7C9E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19" y="3667644"/>
            <a:ext cx="2664297" cy="268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398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9210" y="1195942"/>
            <a:ext cx="8582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GB" sz="2000" dirty="0"/>
          </a:p>
        </p:txBody>
      </p:sp>
      <p:sp>
        <p:nvSpPr>
          <p:cNvPr id="3" name="Rectangle 2"/>
          <p:cNvSpPr/>
          <p:nvPr/>
        </p:nvSpPr>
        <p:spPr>
          <a:xfrm rot="10800000" flipV="1">
            <a:off x="1024409" y="4225794"/>
            <a:ext cx="606786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4EF842-B29A-AA4E-0F90-4E93F4028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052736"/>
            <a:ext cx="722000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872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0BEDA9FD-1721-E312-6BCF-7E83D43FB4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0" b="8792"/>
          <a:stretch/>
        </p:blipFill>
        <p:spPr bwMode="auto">
          <a:xfrm>
            <a:off x="0" y="1495"/>
            <a:ext cx="9143980" cy="3593981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47564" y="3933056"/>
            <a:ext cx="7848872" cy="2452687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Dear Jesus,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thank you for loving us and always staying close to us.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Help us to follow your teachings and listen to the Holy Spirit every day, so that we can be kind and loving like you.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Amen.</a:t>
            </a:r>
            <a:endParaRPr 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769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9054</TotalTime>
  <Words>409</Words>
  <Application>Microsoft Office PowerPoint</Application>
  <PresentationFormat>On-screen Show (4:3)</PresentationFormat>
  <Paragraphs>47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Comic Sans MS</vt:lpstr>
      <vt:lpstr>Lucida Calligraphy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Riddles</dc:creator>
  <cp:lastModifiedBy>Emma Harris</cp:lastModifiedBy>
  <cp:revision>169</cp:revision>
  <dcterms:created xsi:type="dcterms:W3CDTF">2018-06-04T06:48:49Z</dcterms:created>
  <dcterms:modified xsi:type="dcterms:W3CDTF">2026-05-08T09:37:19Z</dcterms:modified>
</cp:coreProperties>
</file>