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sAGOvIJWjc" TargetMode="External"/><Relationship Id="rId2" Type="http://schemas.openxmlformats.org/officeDocument/2006/relationships/hyperlink" Target="https://www.youtube.com/watch?v=Obt_WB57GF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ome.oxfordowl.co.uk/reading/reading-schemes-oxford-levels/read-write-inc-phonics-guide/" TargetMode="External"/><Relationship Id="rId4" Type="http://schemas.openxmlformats.org/officeDocument/2006/relationships/hyperlink" Target="https://www.youtube.com/watch?v=W3HRX2ywbo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api/interactives/29287.html" TargetMode="External"/><Relationship Id="rId2" Type="http://schemas.openxmlformats.org/officeDocument/2006/relationships/hyperlink" Target="https://www.oxfordowl.co.uk/api/interactives/29293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ome.oxfordowl.co.uk/" TargetMode="External"/><Relationship Id="rId4" Type="http://schemas.openxmlformats.org/officeDocument/2006/relationships/hyperlink" Target="https://www.oxfordowl.co.uk/api/interactives/2929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7D93-FAD1-440C-9D50-0E0FC8082B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1 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1F600A-DAE3-4C81-AAB0-165F2DD054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Phonics links and books for Monday and Tuesday. There is also </a:t>
            </a:r>
            <a:r>
              <a:rPr lang="en-GB" dirty="0" err="1">
                <a:latin typeface="Comic Sans MS" panose="030F0702030302020204" pitchFamily="66" charset="0"/>
              </a:rPr>
              <a:t>powerpoint’s</a:t>
            </a:r>
            <a:r>
              <a:rPr lang="en-GB" dirty="0">
                <a:latin typeface="Comic Sans MS" panose="030F0702030302020204" pitchFamily="66" charset="0"/>
              </a:rPr>
              <a:t> for Green and Red words and alien words in files on Teams or on the school website home learning page.</a:t>
            </a:r>
          </a:p>
        </p:txBody>
      </p:sp>
    </p:spTree>
    <p:extLst>
      <p:ext uri="{BB962C8B-B14F-4D97-AF65-F5344CB8AC3E}">
        <p14:creationId xmlns:p14="http://schemas.microsoft.com/office/powerpoint/2010/main" val="3587338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BF712-33D0-4082-9399-E597A1B73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Please you these links to practice your sounds on Monday and Tuesday.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C4BF1-975A-4B66-8CC9-5EE319D30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Set 3 speed sounds a-e with Rosie </a:t>
            </a:r>
            <a:r>
              <a:rPr lang="en-GB" dirty="0">
                <a:hlinkClick r:id="rId2"/>
              </a:rPr>
              <a:t>https://www.youtube.com/watch?v=Obt_WB57GFU</a:t>
            </a:r>
            <a:endParaRPr lang="en-GB" dirty="0"/>
          </a:p>
          <a:p>
            <a:r>
              <a:rPr lang="en-GB" dirty="0"/>
              <a:t>Set 2 speed sounds ay with Rosie </a:t>
            </a:r>
            <a:r>
              <a:rPr lang="en-GB" dirty="0">
                <a:hlinkClick r:id="rId3"/>
              </a:rPr>
              <a:t>https://www.youtube.com/watch?v=7sAGOvIJWjc</a:t>
            </a:r>
            <a:endParaRPr lang="en-GB" dirty="0"/>
          </a:p>
          <a:p>
            <a:r>
              <a:rPr lang="en-GB" dirty="0"/>
              <a:t>Set 1,2 and 3 sounds - </a:t>
            </a:r>
            <a:r>
              <a:rPr lang="en-GB" dirty="0">
                <a:hlinkClick r:id="rId4"/>
              </a:rPr>
              <a:t>https://www.youtube.com/watch?v=W3HRX2ywbog</a:t>
            </a:r>
            <a:endParaRPr lang="en-GB" dirty="0"/>
          </a:p>
          <a:p>
            <a:r>
              <a:rPr lang="en-GB" dirty="0"/>
              <a:t>Speed sound practice sheets - </a:t>
            </a:r>
            <a:r>
              <a:rPr lang="en-GB" dirty="0">
                <a:hlinkClick r:id="rId5"/>
              </a:rPr>
              <a:t>https://home.oxfordowl.co.uk/reading/reading-schemes-oxford-levels/read-write-inc-phonics-guide/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3222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70394-7D50-469F-9D4D-1D4C08462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RWInc books to read at home.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CF16F-11F4-475B-898C-4ECA471AA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578333"/>
            <a:ext cx="8825659" cy="411608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Red Level book (Set 1 sounds)- The chest in the sand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https://www.oxfordowl.co.uk/api/interactives/29293.html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Pink Level Book (Set 2 sounds)– High on a hill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https://www.oxfordowl.co.uk/api/interactives/29287.html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Orange Level  Book (Set1,2 and 3 sounds)– Jam Tarts </a:t>
            </a:r>
            <a:r>
              <a:rPr lang="en-GB" dirty="0">
                <a:hlinkClick r:id="rId4"/>
              </a:rPr>
              <a:t>https://www.oxfordowl.co.uk/api/interactives/29290.html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There are lots of e books to read for free at Oxford Owl – </a:t>
            </a:r>
            <a:r>
              <a:rPr lang="en-GB" dirty="0">
                <a:hlinkClick r:id="rId5"/>
              </a:rPr>
              <a:t>https://home.oxfordowl.co.uk/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314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4438</TotalTime>
  <Words>250</Words>
  <Application>Microsoft Office PowerPoint</Application>
  <PresentationFormat>Widescreen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Comic Sans MS</vt:lpstr>
      <vt:lpstr>Wingdings 3</vt:lpstr>
      <vt:lpstr>Ion Boardroom</vt:lpstr>
      <vt:lpstr>Year 1 Phonics</vt:lpstr>
      <vt:lpstr>Please you these links to practice your sounds on Monday and Tuesday.</vt:lpstr>
      <vt:lpstr>RWInc books to read at home.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Marion</dc:creator>
  <cp:lastModifiedBy>Marion</cp:lastModifiedBy>
  <cp:revision>14</cp:revision>
  <dcterms:created xsi:type="dcterms:W3CDTF">2020-11-17T09:22:27Z</dcterms:created>
  <dcterms:modified xsi:type="dcterms:W3CDTF">2020-11-20T11:21:17Z</dcterms:modified>
</cp:coreProperties>
</file>