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6" r:id="rId2"/>
    <p:sldId id="267" r:id="rId3"/>
    <p:sldId id="268" r:id="rId4"/>
    <p:sldId id="269" r:id="rId5"/>
    <p:sldId id="270" r:id="rId6"/>
    <p:sldId id="27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CCFFCC"/>
    <a:srgbClr val="CCCCFF"/>
    <a:srgbClr val="00CC00"/>
    <a:srgbClr val="FF3300"/>
    <a:srgbClr val="FF000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111" d="100"/>
          <a:sy n="111" d="100"/>
        </p:scale>
        <p:origin x="594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E5BF67-845F-4E5B-A052-6BC4D6420FF1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BBC6A8-4F9E-472F-ADCF-BCD78F6E47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928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841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197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26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271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859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723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842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761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760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64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ACFF-7A74-4E11-8A40-3E945C860ACC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859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FACFF-7A74-4E11-8A40-3E945C860ACC}" type="datetimeFigureOut">
              <a:rPr lang="en-GB" smtClean="0"/>
              <a:t>03/11/2026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D15243-65FE-4290-BED1-5A26E5578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96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620A34-0E3E-0DE7-FA34-2E8F18AFE9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5865C4-7988-DF2A-73EF-E4BEB59494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2988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F642B3-3348-5F41-50A7-3559BEF8D7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00F5838-11CA-A4BD-76CD-19685B5E28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3" y="0"/>
            <a:ext cx="121782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608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D69B0-3BB2-1E5C-4B57-0EE5983760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BD34993-3D9D-D30A-178F-691CDE4131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3" y="0"/>
            <a:ext cx="121782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982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B3B048-0C38-879E-A05D-88CE5EC48E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F3076A-B14E-2630-EAD5-DA6FBD7C29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7" y="0"/>
            <a:ext cx="121709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538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829E62-9908-A884-E609-99FDC91D44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DB41B5-5355-172B-2C91-D73C10B2A2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7" y="0"/>
            <a:ext cx="121709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2127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925711-0FA3-CFBE-FA3D-721DD37B18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87" y="0"/>
            <a:ext cx="12158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865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7621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Riddles</dc:creator>
  <cp:lastModifiedBy>Emma Harris (NGS)</cp:lastModifiedBy>
  <cp:revision>270</cp:revision>
  <dcterms:created xsi:type="dcterms:W3CDTF">2018-06-04T06:48:49Z</dcterms:created>
  <dcterms:modified xsi:type="dcterms:W3CDTF">2026-11-03T10:25:05Z</dcterms:modified>
</cp:coreProperties>
</file>