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8" r:id="rId4"/>
    <p:sldId id="259" r:id="rId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4" d="100"/>
          <a:sy n="114" d="100"/>
        </p:scale>
        <p:origin x="414" y="96"/>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0"/>
            <a:ext cx="12192000" cy="6858000"/>
            <a:chOff x="0" y="0"/>
            <a:chExt cx="12192000" cy="6858000"/>
          </a:xfrm>
        </p:grpSpPr>
        <p:sp>
          <p:nvSpPr>
            <p:cNvPr id="9" name="Rectangle 8"/>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ctrTitle"/>
          </p:nvPr>
        </p:nvSpPr>
        <p:spPr>
          <a:xfrm>
            <a:off x="1154955" y="2099733"/>
            <a:ext cx="8825658" cy="2677648"/>
          </a:xfrm>
        </p:spPr>
        <p:txBody>
          <a:bodyPr anchor="b"/>
          <a:lstStyle>
            <a:lvl1pPr>
              <a:defRPr sz="5400"/>
            </a:lvl1pPr>
          </a:lstStyle>
          <a:p>
            <a:r>
              <a:rPr lang="en-US"/>
              <a:t>Click to edit Master title style</a:t>
            </a:r>
            <a:endParaRPr lang="en-US" dirty="0"/>
          </a:p>
        </p:txBody>
      </p:sp>
      <p:sp>
        <p:nvSpPr>
          <p:cNvPr id="3" name="Subtitle 2"/>
          <p:cNvSpPr>
            <a:spLocks noGrp="1"/>
          </p:cNvSpPr>
          <p:nvPr>
            <p:ph type="subTitle" idx="1"/>
          </p:nvPr>
        </p:nvSpPr>
        <p:spPr bwMode="gray">
          <a:xfrm>
            <a:off x="1154955" y="4777380"/>
            <a:ext cx="8825658" cy="861420"/>
          </a:xfrm>
        </p:spPr>
        <p:txBody>
          <a:bodyPr anchor="t"/>
          <a:lstStyle>
            <a:lvl1pPr marL="0" indent="0" algn="l">
              <a:buNone/>
              <a:defRPr cap="all">
                <a:solidFill>
                  <a:schemeClr val="accent1">
                    <a:lumMod val="60000"/>
                    <a:lumOff val="4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bwMode="gray">
          <a:xfrm rot="5400000">
            <a:off x="10158984" y="1792224"/>
            <a:ext cx="990599" cy="304799"/>
          </a:xfrm>
        </p:spPr>
        <p:txBody>
          <a:bodyPr anchor="t"/>
          <a:lstStyle>
            <a:lvl1pPr algn="l">
              <a:defRPr b="0" i="0">
                <a:solidFill>
                  <a:schemeClr val="bg1">
                    <a:alpha val="60000"/>
                  </a:schemeClr>
                </a:solidFill>
              </a:defRPr>
            </a:lvl1pPr>
          </a:lstStyle>
          <a:p>
            <a:fld id="{5923F103-BC34-4FE4-A40E-EDDEECFDA5D0}" type="datetimeFigureOut">
              <a:rPr lang="en-US" dirty="0"/>
              <a:pPr/>
              <a:t>11/20/2020</a:t>
            </a:fld>
            <a:endParaRPr lang="en-US" dirty="0"/>
          </a:p>
        </p:txBody>
      </p:sp>
      <p:sp>
        <p:nvSpPr>
          <p:cNvPr id="5" name="Footer Placeholder 4"/>
          <p:cNvSpPr>
            <a:spLocks noGrp="1"/>
          </p:cNvSpPr>
          <p:nvPr>
            <p:ph type="ftr" sz="quarter" idx="11"/>
          </p:nvPr>
        </p:nvSpPr>
        <p:spPr bwMode="gray">
          <a:xfrm rot="5400000">
            <a:off x="8951976" y="3227832"/>
            <a:ext cx="3859795" cy="304801"/>
          </a:xfrm>
        </p:spPr>
        <p:txBody>
          <a:bodyPr/>
          <a:lstStyle>
            <a:lvl1pPr>
              <a:defRPr b="0" i="0">
                <a:solidFill>
                  <a:schemeClr val="bg1">
                    <a:alpha val="60000"/>
                  </a:schemeClr>
                </a:solidFill>
              </a:defRPr>
            </a:lvl1pPr>
          </a:lstStyle>
          <a:p>
            <a:endParaRPr lang="en-US" dirty="0"/>
          </a:p>
        </p:txBody>
      </p:sp>
      <p:sp>
        <p:nvSpPr>
          <p:cNvPr id="11" name="Rectangle 10"/>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12" name="Slide Number Placeholder 5"/>
          <p:cNvSpPr>
            <a:spLocks noGrp="1"/>
          </p:cNvSpPr>
          <p:nvPr>
            <p:ph type="sldNum" sz="quarter" idx="12"/>
          </p:nvPr>
        </p:nvSpPr>
        <p:spPr>
          <a:xfrm>
            <a:off x="10352540" y="295729"/>
            <a:ext cx="838199" cy="767687"/>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3" name="Rectangle 12"/>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1" name="Freeform 5"/>
            <p:cNvSpPr/>
            <p:nvPr/>
          </p:nvSpPr>
          <p:spPr bwMode="gray">
            <a:xfrm rot="10800000">
              <a:off x="459506" y="321130"/>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4969927"/>
            <a:ext cx="8825659"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954" y="685800"/>
            <a:ext cx="8825659"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54954" y="5536665"/>
            <a:ext cx="8825658" cy="493712"/>
          </a:xfrm>
        </p:spPr>
        <p:txBody>
          <a:bodyPr>
            <a:normAutofit/>
          </a:bodyPr>
          <a:lstStyle>
            <a:lvl1pPr marL="0" indent="0">
              <a:buNone/>
              <a:defRPr sz="12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23A1CC3-2375-41D4-9E03-427CAF2A4C1A}" type="datetimeFigureOut">
              <a:rPr lang="en-US" dirty="0"/>
              <a:t>11/20/2020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grpSp>
        <p:nvGrpSpPr>
          <p:cNvPr id="7" name="Group 6"/>
          <p:cNvGrpSpPr/>
          <p:nvPr/>
        </p:nvGrpSpPr>
        <p:grpSpPr>
          <a:xfrm>
            <a:off x="0" y="0"/>
            <a:ext cx="12192000" cy="6858000"/>
            <a:chOff x="0" y="0"/>
            <a:chExt cx="12192000" cy="6858000"/>
          </a:xfrm>
        </p:grpSpPr>
        <p:sp>
          <p:nvSpPr>
            <p:cNvPr id="11" name="Rectangle 10"/>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5"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7" name="Freeform 5"/>
            <p:cNvSpPr/>
            <p:nvPr/>
          </p:nvSpPr>
          <p:spPr bwMode="gray">
            <a:xfrm>
              <a:off x="455612" y="2801319"/>
              <a:ext cx="11277600" cy="3602637"/>
            </a:xfrm>
            <a:custGeom>
              <a:avLst/>
              <a:gdLst/>
              <a:ahLst/>
              <a:cxnLst/>
              <a:rect l="l" t="t" r="r" b="b"/>
              <a:pathLst>
                <a:path w="10000" h="7946">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48798" y="1063417"/>
            <a:ext cx="8831816" cy="1372986"/>
          </a:xfrm>
        </p:spPr>
        <p:txBody>
          <a:bodyPr/>
          <a:lstStyle>
            <a:lvl1pPr>
              <a:defRPr sz="4000"/>
            </a:lvl1pPr>
          </a:lstStyle>
          <a:p>
            <a:r>
              <a:rPr lang="en-US"/>
              <a:t>Click to edit Master title style</a:t>
            </a:r>
            <a:endParaRPr lang="en-US" dirty="0"/>
          </a:p>
        </p:txBody>
      </p:sp>
      <p:sp>
        <p:nvSpPr>
          <p:cNvPr id="8" name="Text Placeholder 3"/>
          <p:cNvSpPr>
            <a:spLocks noGrp="1"/>
          </p:cNvSpPr>
          <p:nvPr>
            <p:ph type="body" sz="half" idx="2"/>
          </p:nvPr>
        </p:nvSpPr>
        <p:spPr>
          <a:xfrm>
            <a:off x="1154954"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 name="Date Placeholder 3"/>
          <p:cNvSpPr>
            <a:spLocks noGrp="1"/>
          </p:cNvSpPr>
          <p:nvPr>
            <p:ph type="dt" sz="half" idx="10"/>
          </p:nvPr>
        </p:nvSpPr>
        <p:spPr/>
        <p:txBody>
          <a:bodyPr/>
          <a:lstStyle/>
          <a:p>
            <a:fld id="{AFF16868-8199-4C2C-A5B1-63AEE139F88E}" type="datetimeFigureOut">
              <a:rPr lang="en-US" dirty="0"/>
              <a:t>11/20/2020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grpSp>
        <p:nvGrpSpPr>
          <p:cNvPr id="3" name="Group 2"/>
          <p:cNvGrpSpPr/>
          <p:nvPr/>
        </p:nvGrpSpPr>
        <p:grpSpPr>
          <a:xfrm>
            <a:off x="0" y="0"/>
            <a:ext cx="12192000" cy="6858000"/>
            <a:chOff x="0" y="0"/>
            <a:chExt cx="12192000" cy="6858000"/>
          </a:xfrm>
        </p:grpSpPr>
        <p:sp>
          <p:nvSpPr>
            <p:cNvPr id="17" name="Rectangle 16"/>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0" name="Oval 19"/>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2" name="Oval 21"/>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Oval 22"/>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4" name="Oval 23"/>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5" name="Oval 24"/>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8"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6" name="TextBox 15"/>
          <p:cNvSpPr txBox="1"/>
          <p:nvPr/>
        </p:nvSpPr>
        <p:spPr bwMode="gray">
          <a:xfrm>
            <a:off x="881566" y="607336"/>
            <a:ext cx="801912" cy="1569660"/>
          </a:xfrm>
          <a:prstGeom prst="rect">
            <a:avLst/>
          </a:prstGeom>
          <a:noFill/>
        </p:spPr>
        <p:txBody>
          <a:bodyPr wrap="square" rtlCol="0">
            <a:spAutoFit/>
          </a:bodyPr>
          <a:lstStyle/>
          <a:p>
            <a:pPr algn="r"/>
            <a:r>
              <a:rPr lang="en-US" sz="9600" b="0" i="0" dirty="0">
                <a:solidFill>
                  <a:schemeClr val="accent1">
                    <a:lumMod val="60000"/>
                    <a:lumOff val="40000"/>
                  </a:schemeClr>
                </a:solidFill>
                <a:latin typeface="Arial"/>
                <a:cs typeface="Arial"/>
              </a:rPr>
              <a:t>“</a:t>
            </a:r>
          </a:p>
        </p:txBody>
      </p:sp>
      <p:sp>
        <p:nvSpPr>
          <p:cNvPr id="13" name="TextBox 12"/>
          <p:cNvSpPr txBox="1"/>
          <p:nvPr/>
        </p:nvSpPr>
        <p:spPr bwMode="gray">
          <a:xfrm>
            <a:off x="9884458" y="2613787"/>
            <a:ext cx="652763" cy="1569660"/>
          </a:xfrm>
          <a:prstGeom prst="rect">
            <a:avLst/>
          </a:prstGeom>
          <a:noFill/>
        </p:spPr>
        <p:txBody>
          <a:bodyPr wrap="square" rtlCol="0">
            <a:spAutoFit/>
          </a:bodyPr>
          <a:lstStyle/>
          <a:p>
            <a:pPr algn="r"/>
            <a:r>
              <a:rPr lang="en-US" sz="9600" b="0" i="0" dirty="0">
                <a:solidFill>
                  <a:schemeClr val="accent1">
                    <a:lumMod val="60000"/>
                    <a:lumOff val="40000"/>
                  </a:schemeClr>
                </a:solidFill>
                <a:latin typeface="Arial"/>
                <a:cs typeface="Arial"/>
              </a:rPr>
              <a:t>”</a:t>
            </a:r>
          </a:p>
        </p:txBody>
      </p:sp>
      <p:sp>
        <p:nvSpPr>
          <p:cNvPr id="2" name="Title 1"/>
          <p:cNvSpPr>
            <a:spLocks noGrp="1"/>
          </p:cNvSpPr>
          <p:nvPr>
            <p:ph type="title"/>
          </p:nvPr>
        </p:nvSpPr>
        <p:spPr>
          <a:xfrm>
            <a:off x="1581878" y="982134"/>
            <a:ext cx="8453906" cy="2696632"/>
          </a:xfrm>
        </p:spPr>
        <p:txBody>
          <a:bodyPr/>
          <a:lstStyle>
            <a:lvl1pPr>
              <a:defRPr sz="4000"/>
            </a:lvl1pPr>
          </a:lstStyle>
          <a:p>
            <a:r>
              <a:rPr lang="en-US"/>
              <a:t>Click to edit Master title style</a:t>
            </a:r>
            <a:endParaRPr lang="en-US" dirty="0"/>
          </a:p>
        </p:txBody>
      </p:sp>
      <p:sp>
        <p:nvSpPr>
          <p:cNvPr id="14" name="Text Placeholder 3"/>
          <p:cNvSpPr>
            <a:spLocks noGrp="1"/>
          </p:cNvSpPr>
          <p:nvPr>
            <p:ph type="body" sz="half" idx="13"/>
          </p:nvPr>
        </p:nvSpPr>
        <p:spPr bwMode="gray">
          <a:xfrm>
            <a:off x="1945945" y="3678766"/>
            <a:ext cx="7731219" cy="342174"/>
          </a:xfrm>
        </p:spPr>
        <p:txBody>
          <a:bodyPr anchor="t">
            <a:normAutofit/>
          </a:bodyPr>
          <a:lstStyle>
            <a:lvl1pPr marL="0" indent="0">
              <a:buNone/>
              <a:defRPr lang="en-US" sz="1400" b="0" i="0" kern="1200" cap="small" dirty="0">
                <a:solidFill>
                  <a:schemeClr val="accent1">
                    <a:lumMod val="60000"/>
                    <a:lumOff val="40000"/>
                  </a:schemeClr>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0" name="Text Placeholder 3"/>
          <p:cNvSpPr>
            <a:spLocks noGrp="1"/>
          </p:cNvSpPr>
          <p:nvPr>
            <p:ph type="body" sz="half" idx="2"/>
          </p:nvPr>
        </p:nvSpPr>
        <p:spPr>
          <a:xfrm>
            <a:off x="1154954" y="5029199"/>
            <a:ext cx="9244897" cy="997857"/>
          </a:xfrm>
        </p:spPr>
        <p:txBody>
          <a:bodyPr anchor="ct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 name="Date Placeholder 3"/>
          <p:cNvSpPr>
            <a:spLocks noGrp="1"/>
          </p:cNvSpPr>
          <p:nvPr>
            <p:ph type="dt" sz="half" idx="10"/>
          </p:nvPr>
        </p:nvSpPr>
        <p:spPr/>
        <p:txBody>
          <a:bodyPr/>
          <a:lstStyle/>
          <a:p>
            <a:fld id="{AAD9FF7F-6988-44CC-821B-644E70CD2F73}" type="datetimeFigureOut">
              <a:rPr lang="en-US" dirty="0"/>
              <a:t>11/20/2020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9" name="Rectangle 18"/>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1" name="Rectangle 10"/>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370667"/>
            <a:ext cx="8825660" cy="1822514"/>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4" y="5024967"/>
            <a:ext cx="8825659" cy="860400"/>
          </a:xfrm>
        </p:spPr>
        <p:txBody>
          <a:bodyPr anchor="t"/>
          <a:lstStyle>
            <a:lvl1pPr marL="0" indent="0" algn="l">
              <a:buNone/>
              <a:defRPr sz="2000" cap="none">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C12C299-16B2-4475-990D-751901EACC14}" type="datetimeFigureOut">
              <a:rPr lang="en-US" dirty="0"/>
              <a:t>11/20/2020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4" y="2603502"/>
            <a:ext cx="3141878"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6" name="Text Placeholder 3"/>
          <p:cNvSpPr>
            <a:spLocks noGrp="1"/>
          </p:cNvSpPr>
          <p:nvPr>
            <p:ph type="body" sz="half" idx="15"/>
          </p:nvPr>
        </p:nvSpPr>
        <p:spPr>
          <a:xfrm>
            <a:off x="1154953" y="3179764"/>
            <a:ext cx="3141879"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4512721" y="2603500"/>
            <a:ext cx="3147009"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9" name="Text Placeholder 3"/>
          <p:cNvSpPr>
            <a:spLocks noGrp="1"/>
          </p:cNvSpPr>
          <p:nvPr>
            <p:ph type="body" sz="half" idx="16"/>
          </p:nvPr>
        </p:nvSpPr>
        <p:spPr>
          <a:xfrm>
            <a:off x="4512721" y="3179763"/>
            <a:ext cx="3147009"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7888135" y="2603501"/>
            <a:ext cx="3145730"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Text Placeholder 3"/>
          <p:cNvSpPr>
            <a:spLocks noGrp="1"/>
          </p:cNvSpPr>
          <p:nvPr>
            <p:ph type="body" sz="half" idx="17"/>
          </p:nvPr>
        </p:nvSpPr>
        <p:spPr>
          <a:xfrm>
            <a:off x="7888329" y="3179762"/>
            <a:ext cx="3145536"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cxnSp>
        <p:nvCxnSpPr>
          <p:cNvPr id="17" name="Straight Connector 16"/>
          <p:cNvCxnSpPr/>
          <p:nvPr/>
        </p:nvCxnSpPr>
        <p:spPr>
          <a:xfrm>
            <a:off x="440397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77240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9FE86839-B9D8-4651-8783-F325ECE74E65}" type="datetimeFigureOut">
              <a:rPr lang="en-US" dirty="0"/>
              <a:t>11/20/2020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4" y="4532844"/>
            <a:ext cx="3050438"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9" name="Picture Placeholder 2"/>
          <p:cNvSpPr>
            <a:spLocks noGrp="1" noChangeAspect="1"/>
          </p:cNvSpPr>
          <p:nvPr>
            <p:ph type="pic" idx="15"/>
          </p:nvPr>
        </p:nvSpPr>
        <p:spPr>
          <a:xfrm>
            <a:off x="1334553"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2" name="Text Placeholder 3"/>
          <p:cNvSpPr>
            <a:spLocks noGrp="1"/>
          </p:cNvSpPr>
          <p:nvPr>
            <p:ph type="body" sz="half" idx="18"/>
          </p:nvPr>
        </p:nvSpPr>
        <p:spPr>
          <a:xfrm>
            <a:off x="1154954" y="5109106"/>
            <a:ext cx="3050438"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4568865" y="4532844"/>
            <a:ext cx="3050438" cy="576263"/>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1" name="Picture Placeholder 2"/>
          <p:cNvSpPr>
            <a:spLocks noGrp="1" noChangeAspect="1"/>
          </p:cNvSpPr>
          <p:nvPr>
            <p:ph type="pic" idx="21"/>
          </p:nvPr>
        </p:nvSpPr>
        <p:spPr>
          <a:xfrm>
            <a:off x="4748462" y="2603500"/>
            <a:ext cx="2691243"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3" name="Text Placeholder 3"/>
          <p:cNvSpPr>
            <a:spLocks noGrp="1"/>
          </p:cNvSpPr>
          <p:nvPr>
            <p:ph type="body" sz="half" idx="19"/>
          </p:nvPr>
        </p:nvSpPr>
        <p:spPr>
          <a:xfrm>
            <a:off x="4570172" y="5109105"/>
            <a:ext cx="3050438"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7982775" y="4532845"/>
            <a:ext cx="3051095"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2"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20"/>
          </p:nvPr>
        </p:nvSpPr>
        <p:spPr>
          <a:xfrm>
            <a:off x="7982775" y="5109104"/>
            <a:ext cx="3051096"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cxnSp>
        <p:nvCxnSpPr>
          <p:cNvPr id="43" name="Straight Connector 42"/>
          <p:cNvCxnSpPr/>
          <p:nvPr/>
        </p:nvCxnSpPr>
        <p:spPr>
          <a:xfrm>
            <a:off x="440583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44" name="Straight Connector 43"/>
          <p:cNvCxnSpPr/>
          <p:nvPr/>
        </p:nvCxnSpPr>
        <p:spPr>
          <a:xfrm>
            <a:off x="7797802"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FD484F64-32F6-45C5-931F-ADC1662401D0}" type="datetimeFigureOut">
              <a:rPr lang="en-US" dirty="0"/>
              <a:t>11/20/2020</a:t>
            </a:fld>
            <a:endParaRPr lang="en-US" dirty="0"/>
          </a:p>
        </p:txBody>
      </p:sp>
      <p:sp>
        <p:nvSpPr>
          <p:cNvPr id="8" name="Footer Placeholder 7"/>
          <p:cNvSpPr>
            <a:spLocks noGrp="1"/>
          </p:cNvSpPr>
          <p:nvPr>
            <p:ph type="ftr" sz="quarter" idx="11"/>
          </p:nvPr>
        </p:nvSpPr>
        <p:spPr>
          <a:xfrm>
            <a:off x="561111" y="6391838"/>
            <a:ext cx="3644282" cy="304801"/>
          </a:xfrm>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a:xfrm>
            <a:off x="1154954" y="2603500"/>
            <a:ext cx="8825659" cy="3416300"/>
          </a:xfrm>
        </p:spPr>
        <p:txBody>
          <a:bodyPr vert="eaVert" anchor="t" anchorCtr="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10695439" y="6391838"/>
            <a:ext cx="990599" cy="304799"/>
          </a:xfrm>
        </p:spPr>
        <p:txBody>
          <a:bodyPr/>
          <a:lstStyle/>
          <a:p>
            <a:fld id="{53086D93-FCAC-47E0-A2EE-787E62CA814C}" type="datetimeFigureOut">
              <a:rPr lang="en-US" dirty="0"/>
              <a:t>11/20/2020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2" name="Rectangle 11"/>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Rectangle 6"/>
            <p:cNvSpPr/>
            <p:nvPr/>
          </p:nvSpPr>
          <p:spPr bwMode="gray">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7"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0"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Vertical Title 1"/>
          <p:cNvSpPr>
            <a:spLocks noGrp="1"/>
          </p:cNvSpPr>
          <p:nvPr>
            <p:ph type="title" orient="vert"/>
          </p:nvPr>
        </p:nvSpPr>
        <p:spPr>
          <a:xfrm>
            <a:off x="8585235" y="1278467"/>
            <a:ext cx="1409965" cy="4748590"/>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1154954" y="1278467"/>
            <a:ext cx="6256025" cy="474859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10653104" y="6391838"/>
            <a:ext cx="992135" cy="304799"/>
          </a:xfrm>
        </p:spPr>
        <p:txBody>
          <a:bodyPr/>
          <a:lstStyle/>
          <a:p>
            <a:fld id="{CDA879A6-0FD0-4734-A311-86BFCA472E6E}" type="datetimeFigureOut">
              <a:rPr lang="en-US" dirty="0"/>
              <a:t>11/20/2020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1154954" y="2603500"/>
            <a:ext cx="8825659" cy="34163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9C9CA7B-DFD4-44B5-8C60-D14B8CD1FB59}" type="datetimeFigureOut">
              <a:rPr lang="en-US" dirty="0"/>
              <a:t>11/20/2020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8" name="Group 7"/>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0" name="Rectangle 9"/>
            <p:cNvSpPr/>
            <p:nvPr/>
          </p:nvSpPr>
          <p:spPr bwMode="gray">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677645"/>
            <a:ext cx="4351025" cy="2283824"/>
          </a:xfrm>
        </p:spPr>
        <p:txBody>
          <a:bodyPr anchor="ctr"/>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895559" y="2677644"/>
            <a:ext cx="3757545" cy="2283824"/>
          </a:xfrm>
        </p:spPr>
        <p:txBody>
          <a:bodyPr anchor="ctr"/>
          <a:lstStyle>
            <a:lvl1pPr marL="0" indent="0" algn="l">
              <a:buNone/>
              <a:defRPr sz="2000" cap="all">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34E6425-0181-43F2-84FC-787E803FD2F8}" type="datetimeFigureOut">
              <a:rPr lang="en-US" dirty="0"/>
              <a:t>11/20/2020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54954" y="2603500"/>
            <a:ext cx="4825158" cy="3416301"/>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08712" y="2603500"/>
            <a:ext cx="4825159" cy="341630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BDB8791-F1B0-41E7-B7FD-A781E65C4266}" type="datetimeFigureOut">
              <a:rPr lang="en-US" dirty="0"/>
              <a:t>11/20/2020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54954" y="2603500"/>
            <a:ext cx="4825157"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154954" y="3179762"/>
            <a:ext cx="4825158" cy="2840039"/>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08712" y="2603500"/>
            <a:ext cx="482515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08712" y="3179762"/>
            <a:ext cx="4825159" cy="2840039"/>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5FDD63B2-E120-4ED8-B27B-C685F510A5FE}" type="datetimeFigureOut">
              <a:rPr lang="en-US" dirty="0"/>
              <a:t>11/20/2020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9" name="Title 1"/>
          <p:cNvSpPr>
            <a:spLocks noGrp="1"/>
          </p:cNvSpPr>
          <p:nvPr>
            <p:ph type="title"/>
          </p:nvPr>
        </p:nvSpPr>
        <p:spPr>
          <a:xfrm>
            <a:off x="1154954" y="973668"/>
            <a:ext cx="8761413" cy="706964"/>
          </a:xfrm>
        </p:spPr>
        <p:txBody>
          <a:bodyPr/>
          <a:lstStyle>
            <a:lvl1pPr>
              <a:defRPr/>
            </a:lvl1p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7AA18ACC-A947-437B-A130-35BD54FDF1E9}" type="datetimeFigureOut">
              <a:rPr lang="en-US" dirty="0"/>
              <a:t>11/20/2020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C8D7E02-BCB8-4D50-A234-369438C08659}" type="datetimeFigureOut">
              <a:rPr lang="en-US" dirty="0"/>
              <a:t>11/20/2020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7" name="Rectangle 6"/>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2" name="Oval 21"/>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bwMode="gray">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8"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5" y="1295400"/>
            <a:ext cx="2793158" cy="16002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5781146" y="1447800"/>
            <a:ext cx="5190066" cy="4572000"/>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bwMode="gray">
          <a:xfrm>
            <a:off x="1154954" y="3129280"/>
            <a:ext cx="2793158" cy="2895599"/>
          </a:xfrm>
        </p:spPr>
        <p:txBody>
          <a:bodyPr/>
          <a:lstStyle>
            <a:lvl1pPr marL="0" indent="0">
              <a:buNone/>
              <a:defRPr sz="14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76E86A4C-8E40-4F87-A4F0-01A0687C5742}" type="datetimeFigureOut">
              <a:rPr lang="en-US" dirty="0"/>
              <a:t>11/20/2020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bwMode="gray">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22"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5" y="1693333"/>
            <a:ext cx="3865134" cy="1735667"/>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marL="0" lvl="0" indent="0" algn="ctr">
              <a:buNone/>
            </a:pPr>
            <a:r>
              <a:rPr lang="en-US"/>
              <a:t>Click icon to add picture</a:t>
            </a:r>
            <a:endParaRPr lang="en-US" dirty="0"/>
          </a:p>
        </p:txBody>
      </p:sp>
      <p:sp>
        <p:nvSpPr>
          <p:cNvPr id="4" name="Text Placeholder 3"/>
          <p:cNvSpPr>
            <a:spLocks noGrp="1"/>
          </p:cNvSpPr>
          <p:nvPr>
            <p:ph type="body" sz="half" idx="2"/>
          </p:nvPr>
        </p:nvSpPr>
        <p:spPr bwMode="gray">
          <a:xfrm>
            <a:off x="1154954" y="3657600"/>
            <a:ext cx="3859212" cy="1371600"/>
          </a:xfrm>
        </p:spPr>
        <p:txBody>
          <a:bodyPr>
            <a:normAutofit/>
          </a:bodyPr>
          <a:lstStyle>
            <a:lvl1pPr marL="0" indent="0">
              <a:buNone/>
              <a:defRPr sz="14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5E72C73-2D91-4E12-BA25-F0AA0C03599B}" type="datetimeFigureOut">
              <a:rPr lang="en-US" dirty="0"/>
              <a:t>11/20/2020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8" name="Group 7"/>
          <p:cNvGrpSpPr/>
          <p:nvPr/>
        </p:nvGrpSpPr>
        <p:grpSpPr>
          <a:xfrm>
            <a:off x="0" y="0"/>
            <a:ext cx="12192000" cy="6858000"/>
            <a:chOff x="0" y="0"/>
            <a:chExt cx="12192000" cy="6858000"/>
          </a:xfrm>
        </p:grpSpPr>
        <p:sp>
          <p:nvSpPr>
            <p:cNvPr id="7" name="Rectangle 6"/>
            <p:cNvSpPr/>
            <p:nvPr/>
          </p:nvSpPr>
          <p:spPr>
            <a:xfrm>
              <a:off x="0" y="0"/>
              <a:ext cx="12192000" cy="6858000"/>
            </a:xfrm>
            <a:prstGeom prst="rect">
              <a:avLst/>
            </a:prstGeom>
            <a:blipFill>
              <a:blip r:embed="rId19">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9" name="Freeform 5"/>
            <p:cNvSpPr/>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4"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Placeholder 1"/>
          <p:cNvSpPr>
            <a:spLocks noGrp="1"/>
          </p:cNvSpPr>
          <p:nvPr>
            <p:ph type="title"/>
          </p:nvPr>
        </p:nvSpPr>
        <p:spPr bwMode="gray">
          <a:xfrm>
            <a:off x="1154954" y="973668"/>
            <a:ext cx="8761413" cy="706964"/>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1154954" y="2603500"/>
            <a:ext cx="8761413" cy="34163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653104" y="6391838"/>
            <a:ext cx="990599" cy="304799"/>
          </a:xfrm>
          <a:prstGeom prst="rect">
            <a:avLst/>
          </a:prstGeom>
        </p:spPr>
        <p:txBody>
          <a:bodyPr vert="horz" lIns="91440" tIns="45720" rIns="91440" bIns="45720" rtlCol="0" anchor="ctr"/>
          <a:lstStyle>
            <a:lvl1pPr algn="r">
              <a:defRPr sz="1000" b="1" i="0">
                <a:solidFill>
                  <a:schemeClr val="accent1"/>
                </a:solidFill>
              </a:defRPr>
            </a:lvl1pPr>
          </a:lstStyle>
          <a:p>
            <a:fld id="{2BE451C3-0FF4-47C4-B829-773ADF60F88C}" type="datetimeFigureOut">
              <a:rPr lang="en-US" dirty="0"/>
              <a:t>11/20/2020</a:t>
            </a:fld>
            <a:endParaRPr lang="en-US" dirty="0"/>
          </a:p>
        </p:txBody>
      </p:sp>
      <p:sp>
        <p:nvSpPr>
          <p:cNvPr id="5" name="Footer Placeholder 4"/>
          <p:cNvSpPr>
            <a:spLocks noGrp="1"/>
          </p:cNvSpPr>
          <p:nvPr>
            <p:ph type="ftr" sz="quarter" idx="3"/>
          </p:nvPr>
        </p:nvSpPr>
        <p:spPr>
          <a:xfrm>
            <a:off x="561110" y="6391838"/>
            <a:ext cx="3859795" cy="304801"/>
          </a:xfrm>
          <a:prstGeom prst="rect">
            <a:avLst/>
          </a:prstGeom>
        </p:spPr>
        <p:txBody>
          <a:bodyPr vert="horz" lIns="91440" tIns="45720" rIns="91440" bIns="45720" rtlCol="0" anchor="ctr"/>
          <a:lstStyle>
            <a:lvl1pPr algn="l">
              <a:defRPr sz="1000" b="1" i="0">
                <a:solidFill>
                  <a:schemeClr val="accent1"/>
                </a:solidFill>
              </a:defRPr>
            </a:lvl1pPr>
          </a:lstStyle>
          <a:p>
            <a:endParaRPr lang="en-US" dirty="0"/>
          </a:p>
        </p:txBody>
      </p:sp>
      <p:sp>
        <p:nvSpPr>
          <p:cNvPr id="21" name="Rectangle 20"/>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bg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73" r:id="rId3"/>
    <p:sldLayoutId id="2147483652" r:id="rId4"/>
    <p:sldLayoutId id="2147483653" r:id="rId5"/>
    <p:sldLayoutId id="2147483654" r:id="rId6"/>
    <p:sldLayoutId id="2147483655" r:id="rId7"/>
    <p:sldLayoutId id="2147483656" r:id="rId8"/>
    <p:sldLayoutId id="2147483668" r:id="rId9"/>
    <p:sldLayoutId id="2147483667" r:id="rId10"/>
    <p:sldLayoutId id="2147483661" r:id="rId11"/>
    <p:sldLayoutId id="2147483672" r:id="rId12"/>
    <p:sldLayoutId id="2147483662" r:id="rId13"/>
    <p:sldLayoutId id="2147483669" r:id="rId14"/>
    <p:sldLayoutId id="2147483670" r:id="rId15"/>
    <p:sldLayoutId id="2147483658" r:id="rId16"/>
    <p:sldLayoutId id="2147483659" r:id="rId17"/>
  </p:sldLayoutIdLst>
  <p:hf sldNum="0" hdr="0" ftr="0" dt="0"/>
  <p:txStyles>
    <p:title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https://www.coolmath4kids.com/manipulatives/ten-frame" TargetMode="Externa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1E6D60-8CB1-44A3-83EC-1A364FC312E6}"/>
              </a:ext>
            </a:extLst>
          </p:cNvPr>
          <p:cNvSpPr>
            <a:spLocks noGrp="1"/>
          </p:cNvSpPr>
          <p:nvPr>
            <p:ph type="ctrTitle"/>
          </p:nvPr>
        </p:nvSpPr>
        <p:spPr/>
        <p:txBody>
          <a:bodyPr/>
          <a:lstStyle/>
          <a:p>
            <a:r>
              <a:rPr lang="en-GB" dirty="0"/>
              <a:t>Maths Year 1 23.11.2020</a:t>
            </a:r>
          </a:p>
        </p:txBody>
      </p:sp>
      <p:sp>
        <p:nvSpPr>
          <p:cNvPr id="3" name="Subtitle 2">
            <a:extLst>
              <a:ext uri="{FF2B5EF4-FFF2-40B4-BE49-F238E27FC236}">
                <a16:creationId xmlns:a16="http://schemas.microsoft.com/office/drawing/2014/main" id="{7DFD0B2D-8A5B-4DE0-B48E-3B50122EDA2A}"/>
              </a:ext>
            </a:extLst>
          </p:cNvPr>
          <p:cNvSpPr>
            <a:spLocks noGrp="1"/>
          </p:cNvSpPr>
          <p:nvPr>
            <p:ph type="subTitle" idx="1"/>
          </p:nvPr>
        </p:nvSpPr>
        <p:spPr/>
        <p:txBody>
          <a:bodyPr/>
          <a:lstStyle/>
          <a:p>
            <a:endParaRPr lang="en-GB"/>
          </a:p>
        </p:txBody>
      </p:sp>
    </p:spTree>
    <p:extLst>
      <p:ext uri="{BB962C8B-B14F-4D97-AF65-F5344CB8AC3E}">
        <p14:creationId xmlns:p14="http://schemas.microsoft.com/office/powerpoint/2010/main" val="27248995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24042D-AA1C-43DA-A9CA-B9FC03E47175}"/>
              </a:ext>
            </a:extLst>
          </p:cNvPr>
          <p:cNvSpPr>
            <a:spLocks noGrp="1"/>
          </p:cNvSpPr>
          <p:nvPr>
            <p:ph type="title"/>
          </p:nvPr>
        </p:nvSpPr>
        <p:spPr>
          <a:xfrm>
            <a:off x="1154954" y="973668"/>
            <a:ext cx="8761413" cy="706964"/>
          </a:xfrm>
        </p:spPr>
        <p:txBody>
          <a:bodyPr/>
          <a:lstStyle/>
          <a:p>
            <a:r>
              <a:rPr lang="en-GB" dirty="0">
                <a:latin typeface="Comic Sans MS" panose="030F0702030302020204" pitchFamily="66" charset="0"/>
              </a:rPr>
              <a:t>LC: Can I add more objects?</a:t>
            </a:r>
          </a:p>
        </p:txBody>
      </p:sp>
      <p:sp>
        <p:nvSpPr>
          <p:cNvPr id="4" name="TextBox 3">
            <a:extLst>
              <a:ext uri="{FF2B5EF4-FFF2-40B4-BE49-F238E27FC236}">
                <a16:creationId xmlns:a16="http://schemas.microsoft.com/office/drawing/2014/main" id="{81856EA3-9002-4E1B-A501-968C1BF32284}"/>
              </a:ext>
            </a:extLst>
          </p:cNvPr>
          <p:cNvSpPr txBox="1"/>
          <p:nvPr/>
        </p:nvSpPr>
        <p:spPr>
          <a:xfrm>
            <a:off x="3048699" y="3244334"/>
            <a:ext cx="6094602" cy="369332"/>
          </a:xfrm>
          <a:prstGeom prst="rect">
            <a:avLst/>
          </a:prstGeom>
          <a:noFill/>
        </p:spPr>
        <p:txBody>
          <a:bodyPr wrap="square">
            <a:spAutoFit/>
          </a:bodyPr>
          <a:lstStyle/>
          <a:p>
            <a:r>
              <a:rPr lang="en-GB" b="0" i="0" dirty="0">
                <a:solidFill>
                  <a:srgbClr val="000000"/>
                </a:solidFill>
                <a:effectLst/>
                <a:latin typeface="Times New Roman" panose="02020603050405020304" pitchFamily="18" charset="0"/>
              </a:rPr>
              <a:t> </a:t>
            </a:r>
            <a:endParaRPr lang="en-GB" dirty="0"/>
          </a:p>
        </p:txBody>
      </p:sp>
      <p:sp>
        <p:nvSpPr>
          <p:cNvPr id="6" name="TextBox 5">
            <a:extLst>
              <a:ext uri="{FF2B5EF4-FFF2-40B4-BE49-F238E27FC236}">
                <a16:creationId xmlns:a16="http://schemas.microsoft.com/office/drawing/2014/main" id="{330619B7-668A-4D18-BA1D-7A1B4209948B}"/>
              </a:ext>
            </a:extLst>
          </p:cNvPr>
          <p:cNvSpPr txBox="1"/>
          <p:nvPr/>
        </p:nvSpPr>
        <p:spPr>
          <a:xfrm>
            <a:off x="3248637" y="2417756"/>
            <a:ext cx="6094602" cy="369332"/>
          </a:xfrm>
          <a:prstGeom prst="rect">
            <a:avLst/>
          </a:prstGeom>
          <a:noFill/>
        </p:spPr>
        <p:txBody>
          <a:bodyPr wrap="square">
            <a:spAutoFit/>
          </a:bodyPr>
          <a:lstStyle/>
          <a:p>
            <a:r>
              <a:rPr lang="en-GB" b="1" i="0" u="none" strike="noStrike" dirty="0">
                <a:solidFill>
                  <a:srgbClr val="000000"/>
                </a:solidFill>
                <a:effectLst/>
                <a:latin typeface="Calibri Light" panose="020F0302020204030204" pitchFamily="34" charset="0"/>
              </a:rPr>
              <a:t>Welcome to your </a:t>
            </a:r>
            <a:r>
              <a:rPr lang="en-GB" b="1" i="0" u="none" strike="noStrike" dirty="0">
                <a:solidFill>
                  <a:srgbClr val="FF0000"/>
                </a:solidFill>
                <a:effectLst/>
                <a:latin typeface="Calibri Light" panose="020F0302020204030204" pitchFamily="34" charset="0"/>
              </a:rPr>
              <a:t>maths lesson</a:t>
            </a:r>
            <a:endParaRPr lang="en-GB" dirty="0"/>
          </a:p>
        </p:txBody>
      </p:sp>
      <p:sp>
        <p:nvSpPr>
          <p:cNvPr id="8" name="TextBox 7">
            <a:extLst>
              <a:ext uri="{FF2B5EF4-FFF2-40B4-BE49-F238E27FC236}">
                <a16:creationId xmlns:a16="http://schemas.microsoft.com/office/drawing/2014/main" id="{C5DBC04B-4811-4B3E-99F0-2287541BE5FD}"/>
              </a:ext>
            </a:extLst>
          </p:cNvPr>
          <p:cNvSpPr txBox="1"/>
          <p:nvPr/>
        </p:nvSpPr>
        <p:spPr>
          <a:xfrm>
            <a:off x="2024193" y="2787088"/>
            <a:ext cx="8143614" cy="4247317"/>
          </a:xfrm>
          <a:prstGeom prst="rect">
            <a:avLst/>
          </a:prstGeom>
          <a:noFill/>
        </p:spPr>
        <p:txBody>
          <a:bodyPr wrap="square">
            <a:spAutoFit/>
          </a:bodyPr>
          <a:lstStyle/>
          <a:p>
            <a:pPr algn="ctr" rtl="0" fontAlgn="base"/>
            <a:r>
              <a:rPr lang="en-GB" b="1" i="0" u="none" strike="noStrike" dirty="0">
                <a:solidFill>
                  <a:srgbClr val="0070C0"/>
                </a:solidFill>
                <a:effectLst/>
                <a:latin typeface="Calibri" panose="020F0502020204030204" pitchFamily="34" charset="0"/>
              </a:rPr>
              <a:t>Monday 23 </a:t>
            </a:r>
            <a:r>
              <a:rPr lang="en-GB" b="1" i="0" u="none" strike="noStrike" dirty="0" err="1">
                <a:solidFill>
                  <a:srgbClr val="0070C0"/>
                </a:solidFill>
                <a:effectLst/>
                <a:latin typeface="Calibri" panose="020F0502020204030204" pitchFamily="34" charset="0"/>
              </a:rPr>
              <a:t>rd</a:t>
            </a:r>
            <a:r>
              <a:rPr lang="en-GB" b="1" i="0" u="none" strike="noStrike" dirty="0">
                <a:solidFill>
                  <a:srgbClr val="0070C0"/>
                </a:solidFill>
                <a:effectLst/>
                <a:latin typeface="Calibri" panose="020F0502020204030204" pitchFamily="34" charset="0"/>
              </a:rPr>
              <a:t> November.</a:t>
            </a:r>
            <a:r>
              <a:rPr lang="en-US" b="0" i="0" dirty="0">
                <a:solidFill>
                  <a:srgbClr val="000000"/>
                </a:solidFill>
                <a:effectLst/>
                <a:latin typeface="Calibri" panose="020F0502020204030204" pitchFamily="34" charset="0"/>
              </a:rPr>
              <a:t>​ (This is the second part form Friday’s lesson, there is another worksheet if you have completed Fridays in files)</a:t>
            </a:r>
            <a:endParaRPr lang="en-US" b="0" i="0" dirty="0">
              <a:solidFill>
                <a:srgbClr val="000000"/>
              </a:solidFill>
              <a:effectLst/>
              <a:latin typeface="Segoe UI" panose="020B0502040204020203" pitchFamily="34" charset="0"/>
            </a:endParaRPr>
          </a:p>
          <a:p>
            <a:pPr algn="ctr" rtl="0" fontAlgn="base"/>
            <a:r>
              <a:rPr lang="en-GB" b="0" i="0" dirty="0">
                <a:solidFill>
                  <a:srgbClr val="000000"/>
                </a:solidFill>
                <a:effectLst/>
                <a:latin typeface="Calibri" panose="020F0502020204030204" pitchFamily="34" charset="0"/>
              </a:rPr>
              <a:t>​</a:t>
            </a:r>
            <a:r>
              <a:rPr lang="en-GB" b="0" i="0" u="none" strike="noStrike" dirty="0">
                <a:solidFill>
                  <a:srgbClr val="000000"/>
                </a:solidFill>
                <a:effectLst/>
                <a:latin typeface="Calibri" panose="020F0502020204030204" pitchFamily="34" charset="0"/>
              </a:rPr>
              <a:t>You will see a video link on the next slide. </a:t>
            </a:r>
            <a:r>
              <a:rPr lang="en-US" b="0" i="0" dirty="0">
                <a:solidFill>
                  <a:srgbClr val="000000"/>
                </a:solidFill>
                <a:effectLst/>
                <a:latin typeface="Calibri" panose="020F0502020204030204" pitchFamily="34" charset="0"/>
              </a:rPr>
              <a:t>​</a:t>
            </a:r>
            <a:endParaRPr lang="en-US" b="0" i="0" dirty="0">
              <a:solidFill>
                <a:srgbClr val="000000"/>
              </a:solidFill>
              <a:effectLst/>
              <a:latin typeface="Segoe UI" panose="020B0502040204020203" pitchFamily="34" charset="0"/>
            </a:endParaRPr>
          </a:p>
          <a:p>
            <a:pPr algn="ctr" rtl="0" fontAlgn="base"/>
            <a:r>
              <a:rPr lang="en-GB" b="1" i="0" u="none" strike="noStrike" dirty="0">
                <a:solidFill>
                  <a:srgbClr val="000000"/>
                </a:solidFill>
                <a:effectLst/>
                <a:latin typeface="Calibri" panose="020F0502020204030204" pitchFamily="34" charset="0"/>
              </a:rPr>
              <a:t>Before doing your work, you need to watch the video </a:t>
            </a:r>
            <a:r>
              <a:rPr lang="en-GB" b="0" i="0" u="none" strike="noStrike" dirty="0">
                <a:solidFill>
                  <a:srgbClr val="000000"/>
                </a:solidFill>
                <a:effectLst/>
                <a:latin typeface="Calibri" panose="020F0502020204030204" pitchFamily="34" charset="0"/>
              </a:rPr>
              <a:t>as this will explain the learning for today.</a:t>
            </a:r>
            <a:r>
              <a:rPr lang="en-US" b="0" i="0" dirty="0">
                <a:solidFill>
                  <a:srgbClr val="000000"/>
                </a:solidFill>
                <a:effectLst/>
                <a:latin typeface="Calibri" panose="020F0502020204030204" pitchFamily="34" charset="0"/>
              </a:rPr>
              <a:t>​ There is also a PowerPoint if you cannot access the video.</a:t>
            </a:r>
          </a:p>
          <a:p>
            <a:pPr algn="ctr" rtl="0" fontAlgn="base"/>
            <a:r>
              <a:rPr lang="en-US" dirty="0">
                <a:solidFill>
                  <a:srgbClr val="000000"/>
                </a:solidFill>
                <a:latin typeface="Calibri" panose="020F0502020204030204" pitchFamily="34" charset="0"/>
              </a:rPr>
              <a:t>Here is a link to an online 10 grid you can use to help –</a:t>
            </a:r>
          </a:p>
          <a:p>
            <a:pPr algn="ctr" fontAlgn="base"/>
            <a:r>
              <a:rPr lang="en-GB" sz="18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2"/>
              </a:rPr>
              <a:t>https://www.coolmath4kids.com/manipulatives/ten-frame</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gn="ctr" rtl="0" fontAlgn="base"/>
            <a:endParaRPr lang="en-US" b="0" i="0" dirty="0">
              <a:solidFill>
                <a:srgbClr val="000000"/>
              </a:solidFill>
              <a:effectLst/>
              <a:latin typeface="Segoe UI" panose="020B0502040204020203" pitchFamily="34" charset="0"/>
            </a:endParaRPr>
          </a:p>
          <a:p>
            <a:pPr algn="ctr" rtl="0" fontAlgn="base"/>
            <a:r>
              <a:rPr lang="en-GB" b="0" i="0" u="none" strike="noStrike" dirty="0">
                <a:solidFill>
                  <a:srgbClr val="000000"/>
                </a:solidFill>
                <a:effectLst/>
                <a:latin typeface="Calibri" panose="020F0502020204030204" pitchFamily="34" charset="0"/>
              </a:rPr>
              <a:t>Then complete the task, you can write the answers using paper at home or you can use the ‘draw’ on the PowerPoint, (an adult could save your answers) or put up on Teams Chat.</a:t>
            </a:r>
          </a:p>
          <a:p>
            <a:pPr algn="ctr" rtl="0" fontAlgn="base"/>
            <a:r>
              <a:rPr lang="en-GB" dirty="0">
                <a:solidFill>
                  <a:srgbClr val="000000"/>
                </a:solidFill>
                <a:latin typeface="Calibri" panose="020F0502020204030204" pitchFamily="34" charset="0"/>
              </a:rPr>
              <a:t>Next, have a go at the true or false question. Can you explain your answers?</a:t>
            </a:r>
            <a:endParaRPr lang="en-US" b="0" i="0" dirty="0">
              <a:solidFill>
                <a:srgbClr val="000000"/>
              </a:solidFill>
              <a:effectLst/>
              <a:latin typeface="Segoe UI" panose="020B0502040204020203" pitchFamily="34" charset="0"/>
            </a:endParaRPr>
          </a:p>
          <a:p>
            <a:pPr algn="ctr" rtl="0" fontAlgn="base"/>
            <a:r>
              <a:rPr lang="en-GB" b="0" i="0" dirty="0">
                <a:solidFill>
                  <a:srgbClr val="000000"/>
                </a:solidFill>
                <a:effectLst/>
                <a:latin typeface="Calibri" panose="020F0502020204030204" pitchFamily="34" charset="0"/>
              </a:rPr>
              <a:t>​</a:t>
            </a:r>
            <a:endParaRPr lang="en-GB" b="0" i="0" dirty="0">
              <a:solidFill>
                <a:srgbClr val="000000"/>
              </a:solidFill>
              <a:effectLst/>
              <a:latin typeface="Segoe UI" panose="020B0502040204020203" pitchFamily="34" charset="0"/>
            </a:endParaRPr>
          </a:p>
          <a:p>
            <a:pPr algn="ctr" rtl="0" fontAlgn="base"/>
            <a:r>
              <a:rPr lang="en-GB" b="0" i="0" dirty="0">
                <a:solidFill>
                  <a:srgbClr val="000000"/>
                </a:solidFill>
                <a:effectLst/>
                <a:latin typeface="Calibri" panose="020F0502020204030204" pitchFamily="34" charset="0"/>
              </a:rPr>
              <a:t>​</a:t>
            </a:r>
            <a:r>
              <a:rPr lang="en-GB" b="0" i="0" u="none" strike="noStrike" dirty="0">
                <a:solidFill>
                  <a:srgbClr val="000000"/>
                </a:solidFill>
                <a:effectLst/>
                <a:latin typeface="Calibri" panose="020F0502020204030204" pitchFamily="34" charset="0"/>
              </a:rPr>
              <a:t>When you have completed today’s work, you can go onto IXL or visit other websites to practise your maths skills.</a:t>
            </a:r>
            <a:r>
              <a:rPr lang="en-US" b="0" i="0" dirty="0">
                <a:solidFill>
                  <a:srgbClr val="000000"/>
                </a:solidFill>
                <a:effectLst/>
                <a:latin typeface="Calibri" panose="020F0502020204030204" pitchFamily="34" charset="0"/>
              </a:rPr>
              <a:t>​</a:t>
            </a:r>
            <a:endParaRPr lang="en-US" b="0" i="0" dirty="0">
              <a:solidFill>
                <a:srgbClr val="000000"/>
              </a:solidFill>
              <a:effectLst/>
              <a:latin typeface="Segoe UI" panose="020B0502040204020203" pitchFamily="34" charset="0"/>
            </a:endParaRPr>
          </a:p>
        </p:txBody>
      </p:sp>
    </p:spTree>
    <p:extLst>
      <p:ext uri="{BB962C8B-B14F-4D97-AF65-F5344CB8AC3E}">
        <p14:creationId xmlns:p14="http://schemas.microsoft.com/office/powerpoint/2010/main" val="37088060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A636C0-8413-41BC-B04C-341128383F61}"/>
              </a:ext>
            </a:extLst>
          </p:cNvPr>
          <p:cNvSpPr>
            <a:spLocks noGrp="1"/>
          </p:cNvSpPr>
          <p:nvPr>
            <p:ph type="title"/>
          </p:nvPr>
        </p:nvSpPr>
        <p:spPr/>
        <p:txBody>
          <a:bodyPr/>
          <a:lstStyle/>
          <a:p>
            <a:r>
              <a:rPr lang="en-GB" dirty="0"/>
              <a:t>Click the link below to access the video.</a:t>
            </a:r>
          </a:p>
        </p:txBody>
      </p:sp>
      <p:sp>
        <p:nvSpPr>
          <p:cNvPr id="3" name="Text Placeholder 2">
            <a:extLst>
              <a:ext uri="{FF2B5EF4-FFF2-40B4-BE49-F238E27FC236}">
                <a16:creationId xmlns:a16="http://schemas.microsoft.com/office/drawing/2014/main" id="{DAE8CA12-8B12-443D-BA2C-628E90127444}"/>
              </a:ext>
            </a:extLst>
          </p:cNvPr>
          <p:cNvSpPr>
            <a:spLocks noGrp="1"/>
          </p:cNvSpPr>
          <p:nvPr>
            <p:ph type="body" sz="half" idx="2"/>
          </p:nvPr>
        </p:nvSpPr>
        <p:spPr/>
        <p:txBody>
          <a:bodyPr/>
          <a:lstStyle/>
          <a:p>
            <a:r>
              <a:rPr lang="en-GB" dirty="0"/>
              <a:t>https://vimeo.com/467818478</a:t>
            </a:r>
          </a:p>
        </p:txBody>
      </p:sp>
    </p:spTree>
    <p:extLst>
      <p:ext uri="{BB962C8B-B14F-4D97-AF65-F5344CB8AC3E}">
        <p14:creationId xmlns:p14="http://schemas.microsoft.com/office/powerpoint/2010/main" val="2143313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 name="Rectangle 70">
            <a:extLst>
              <a:ext uri="{FF2B5EF4-FFF2-40B4-BE49-F238E27FC236}">
                <a16:creationId xmlns:a16="http://schemas.microsoft.com/office/drawing/2014/main" id="{3DB0ED7D-0741-41C8-9BCD-85B80680FB6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a:extLst>
              <a:ext uri="{FF2B5EF4-FFF2-40B4-BE49-F238E27FC236}">
                <a16:creationId xmlns:a16="http://schemas.microsoft.com/office/drawing/2014/main" id="{134B54E1-852D-464C-B921-0AD81D5F8C7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06488" y="-136525"/>
            <a:ext cx="9525" cy="952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8CE0C830-551E-4556-8298-05AB2D553175}"/>
              </a:ext>
            </a:extLst>
          </p:cNvPr>
          <p:cNvPicPr>
            <a:picLocks noChangeAspect="1"/>
          </p:cNvPicPr>
          <p:nvPr/>
        </p:nvPicPr>
        <p:blipFill>
          <a:blip r:embed="rId3"/>
          <a:stretch>
            <a:fillRect/>
          </a:stretch>
        </p:blipFill>
        <p:spPr>
          <a:xfrm>
            <a:off x="1204310" y="0"/>
            <a:ext cx="9783379" cy="6858000"/>
          </a:xfrm>
          <a:prstGeom prst="rect">
            <a:avLst/>
          </a:prstGeom>
        </p:spPr>
      </p:pic>
    </p:spTree>
    <p:extLst>
      <p:ext uri="{BB962C8B-B14F-4D97-AF65-F5344CB8AC3E}">
        <p14:creationId xmlns:p14="http://schemas.microsoft.com/office/powerpoint/2010/main" val="1559579985"/>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Boardroom">
  <a:themeElements>
    <a:clrScheme name="Ion Boardroom">
      <a:dk1>
        <a:sysClr val="windowText" lastClr="000000"/>
      </a:dk1>
      <a:lt1>
        <a:sysClr val="window" lastClr="FFFFFF"/>
      </a:lt1>
      <a:dk2>
        <a:srgbClr val="3B3059"/>
      </a:dk2>
      <a:lt2>
        <a:srgbClr val="EBEBEB"/>
      </a:lt2>
      <a:accent1>
        <a:srgbClr val="B31166"/>
      </a:accent1>
      <a:accent2>
        <a:srgbClr val="E33D6F"/>
      </a:accent2>
      <a:accent3>
        <a:srgbClr val="E45F3C"/>
      </a:accent3>
      <a:accent4>
        <a:srgbClr val="E9943A"/>
      </a:accent4>
      <a:accent5>
        <a:srgbClr val="9B6BF2"/>
      </a:accent5>
      <a:accent6>
        <a:srgbClr val="D53DD0"/>
      </a:accent6>
      <a:hlink>
        <a:srgbClr val="8F8F8F"/>
      </a:hlink>
      <a:folHlink>
        <a:srgbClr val="A5A5A5"/>
      </a:folHlink>
    </a:clrScheme>
    <a:fontScheme name="Ion Boardroom">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8000"/>
                <a:hueMod val="124000"/>
                <a:satMod val="148000"/>
                <a:lumMod val="124000"/>
              </a:schemeClr>
            </a:gs>
            <a:gs pos="100000">
              <a:schemeClr val="phClr">
                <a:shade val="76000"/>
                <a:hueMod val="89000"/>
                <a:satMod val="164000"/>
                <a:lumMod val="56000"/>
              </a:schemeClr>
            </a:gs>
          </a:gsLst>
          <a:path path="circle">
            <a:fillToRect l="45000" t="65000" r="125000" b="100000"/>
          </a:path>
        </a:gradFill>
        <a:blipFill rotWithShape="1">
          <a:blip xmlns:r="http://schemas.openxmlformats.org/officeDocument/2006/relationships" r:embed="rId1">
            <a:duotone>
              <a:schemeClr val="phClr">
                <a:shade val="69000"/>
                <a:hueMod val="91000"/>
                <a:satMod val="164000"/>
                <a:lumMod val="74000"/>
              </a:schemeClr>
              <a:schemeClr val="phClr">
                <a:hueMod val="124000"/>
                <a:satMod val="140000"/>
                <a:lumMod val="142000"/>
              </a:schemeClr>
            </a:duotone>
          </a:blip>
          <a:stretch/>
        </a:blipFill>
      </a:bgFillStyleLst>
    </a:fmtScheme>
  </a:themeElements>
  <a:objectDefaults/>
  <a:extraClrSchemeLst/>
  <a:extLst>
    <a:ext uri="{05A4C25C-085E-4340-85A3-A5531E510DB2}">
      <thm15:themeFamily xmlns:thm15="http://schemas.microsoft.com/office/thememl/2012/main" name="Ion Boardroom" id="{FC33163D-4339-46B1-8EED-24C834239D99}" vid="{B8502691-933B-45FE-8764-BA278511EF27}"/>
    </a:ext>
  </a:extLst>
</a:theme>
</file>

<file path=docProps/app.xml><?xml version="1.0" encoding="utf-8"?>
<Properties xmlns="http://schemas.openxmlformats.org/officeDocument/2006/extended-properties" xmlns:vt="http://schemas.openxmlformats.org/officeDocument/2006/docPropsVTypes">
  <TotalTime>23</TotalTime>
  <Words>218</Words>
  <Application>Microsoft Office PowerPoint</Application>
  <PresentationFormat>Widescreen</PresentationFormat>
  <Paragraphs>16</Paragraphs>
  <Slides>4</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4</vt:i4>
      </vt:variant>
    </vt:vector>
  </HeadingPairs>
  <TitlesOfParts>
    <vt:vector size="13" baseType="lpstr">
      <vt:lpstr>Arial</vt:lpstr>
      <vt:lpstr>Calibri</vt:lpstr>
      <vt:lpstr>Calibri Light</vt:lpstr>
      <vt:lpstr>Century Gothic</vt:lpstr>
      <vt:lpstr>Comic Sans MS</vt:lpstr>
      <vt:lpstr>Segoe UI</vt:lpstr>
      <vt:lpstr>Times New Roman</vt:lpstr>
      <vt:lpstr>Wingdings 3</vt:lpstr>
      <vt:lpstr>Ion Boardroom</vt:lpstr>
      <vt:lpstr>Maths Year 1 23.11.2020</vt:lpstr>
      <vt:lpstr>LC: Can I add more objects?</vt:lpstr>
      <vt:lpstr>Click the link below to access the video.</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Maths Year 1 19.11.2020</dc:title>
  <dc:creator>Marion</dc:creator>
  <cp:lastModifiedBy>Marion</cp:lastModifiedBy>
  <cp:revision>6</cp:revision>
  <dcterms:created xsi:type="dcterms:W3CDTF">2020-11-18T11:19:23Z</dcterms:created>
  <dcterms:modified xsi:type="dcterms:W3CDTF">2020-11-20T08:39:31Z</dcterms:modified>
</cp:coreProperties>
</file>