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80" r:id="rId3"/>
    <p:sldId id="278" r:id="rId4"/>
    <p:sldId id="257" r:id="rId5"/>
    <p:sldId id="258" r:id="rId6"/>
    <p:sldId id="259" r:id="rId7"/>
    <p:sldId id="260" r:id="rId8"/>
    <p:sldId id="261" r:id="rId9"/>
    <p:sldId id="281" r:id="rId10"/>
    <p:sldId id="262" r:id="rId11"/>
    <p:sldId id="265" r:id="rId12"/>
    <p:sldId id="266" r:id="rId13"/>
    <p:sldId id="276" r:id="rId14"/>
    <p:sldId id="277" r:id="rId15"/>
    <p:sldId id="273" r:id="rId16"/>
    <p:sldId id="272" r:id="rId17"/>
    <p:sldId id="275" r:id="rId18"/>
    <p:sldId id="279" r:id="rId19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268" autoAdjust="0"/>
  </p:normalViewPr>
  <p:slideViewPr>
    <p:cSldViewPr>
      <p:cViewPr varScale="1">
        <p:scale>
          <a:sx n="114" d="100"/>
          <a:sy n="114" d="100"/>
        </p:scale>
        <p:origin x="438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2D75B6"/>
                </a:solidFill>
                <a:latin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D75B6"/>
                </a:solidFill>
                <a:latin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D75B6"/>
                </a:solidFill>
                <a:latin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6/9/2025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D75B6"/>
                </a:solidFill>
                <a:latin typeface="Century Gothic" panose="020B0502020202020204" pitchFamily="34" charset="0"/>
                <a:cs typeface="Century Gothic" panose="020B0502020202020204" pitchFamily="34" charset="0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6/9/2025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6/9/2025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3987" y="334771"/>
            <a:ext cx="115840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2D75B6"/>
                </a:solidFill>
                <a:latin typeface="Comic Sans MS"/>
                <a:cs typeface="Comic Sans MS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95934" y="1537588"/>
            <a:ext cx="1017397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6/9/2025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0">
        <a:defRPr>
          <a:latin typeface="Century Gothic" panose="020B0502020202020204" pitchFamily="34" charset="0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goodshepherdcatholicprimaryschool.co.uk/index.asp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sE9At77lLg?si=KsTG1YhcJKRqlYKq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microsoft.com/office/2007/relationships/hdphoto" Target="../media/hdphoto3.wdp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4.wdp"/><Relationship Id="rId7" Type="http://schemas.openxmlformats.org/officeDocument/2006/relationships/image" Target="../media/image13.png"/><Relationship Id="rId12" Type="http://schemas.microsoft.com/office/2007/relationships/hdphoto" Target="../media/hdphoto7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5.png"/><Relationship Id="rId5" Type="http://schemas.openxmlformats.org/officeDocument/2006/relationships/image" Target="../media/image1.png"/><Relationship Id="rId10" Type="http://schemas.microsoft.com/office/2007/relationships/hdphoto" Target="../media/hdphoto6.wdp"/><Relationship Id="rId4" Type="http://schemas.openxmlformats.org/officeDocument/2006/relationships/hyperlink" Target="http://www.thegoodshepherdcatholicprimaryschool.co.uk/index.asp" TargetMode="External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jpg"/><Relationship Id="rId7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5.png"/><Relationship Id="rId5" Type="http://schemas.openxmlformats.org/officeDocument/2006/relationships/image" Target="../media/image1.png"/><Relationship Id="rId10" Type="http://schemas.openxmlformats.org/officeDocument/2006/relationships/image" Target="../media/image24.png"/><Relationship Id="rId4" Type="http://schemas.openxmlformats.org/officeDocument/2006/relationships/hyperlink" Target="http://www.thegoodshepherdcatholicprimaryschool.co.uk/index.asp" TargetMode="External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hyperlink" Target="http://www.thegoodshepherdcatholicprimaryschool.co.uk/index.asp" TargetMode="External"/><Relationship Id="rId7" Type="http://schemas.openxmlformats.org/officeDocument/2006/relationships/image" Target="../media/image28.jpeg"/><Relationship Id="rId12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eg"/><Relationship Id="rId11" Type="http://schemas.openxmlformats.org/officeDocument/2006/relationships/image" Target="../media/image32.pn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1.pn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18" Type="http://schemas.openxmlformats.org/officeDocument/2006/relationships/image" Target="../media/image48.jpeg"/><Relationship Id="rId3" Type="http://schemas.openxmlformats.org/officeDocument/2006/relationships/image" Target="../media/image1.pn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17" Type="http://schemas.openxmlformats.org/officeDocument/2006/relationships/image" Target="../media/image47.jpeg"/><Relationship Id="rId2" Type="http://schemas.openxmlformats.org/officeDocument/2006/relationships/hyperlink" Target="http://www.thegoodshepherdcatholicprimaryschool.co.uk/index.asp" TargetMode="External"/><Relationship Id="rId16" Type="http://schemas.openxmlformats.org/officeDocument/2006/relationships/image" Target="../media/image4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5" Type="http://schemas.openxmlformats.org/officeDocument/2006/relationships/image" Target="../media/image45.jpeg"/><Relationship Id="rId10" Type="http://schemas.openxmlformats.org/officeDocument/2006/relationships/image" Target="../media/image40.jpeg"/><Relationship Id="rId19" Type="http://schemas.openxmlformats.org/officeDocument/2006/relationships/image" Target="../media/image49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Relationship Id="rId1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Relationship Id="rId14" Type="http://schemas.openxmlformats.org/officeDocument/2006/relationships/image" Target="../media/image6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3" Type="http://schemas.openxmlformats.org/officeDocument/2006/relationships/image" Target="../media/image64.jpg"/><Relationship Id="rId7" Type="http://schemas.openxmlformats.org/officeDocument/2006/relationships/image" Target="../media/image68.jpg"/><Relationship Id="rId12" Type="http://schemas.openxmlformats.org/officeDocument/2006/relationships/image" Target="../media/image73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jpg"/><Relationship Id="rId9" Type="http://schemas.openxmlformats.org/officeDocument/2006/relationships/image" Target="../media/image7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stnorthants.gov.uk/get-help-paying-childcare/funded-early-education-and-childcare-3-and-4-year-olds/30-hour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png"/><Relationship Id="rId4" Type="http://schemas.openxmlformats.org/officeDocument/2006/relationships/hyperlink" Target="http://www.thegoodshepherdcatholicprimaryschool.co.uk/index.asp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goodshepherdcatholicprimaryschool.co.uk/index.asp" TargetMode="External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1.png"/><Relationship Id="rId7" Type="http://schemas.openxmlformats.org/officeDocument/2006/relationships/image" Target="../media/image77.png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hyperlink" Target="http://www.thegoodshepherdcatholicprimaryschool.org.uk/" TargetMode="External"/><Relationship Id="rId10" Type="http://schemas.openxmlformats.org/officeDocument/2006/relationships/image" Target="../media/image80.png"/><Relationship Id="rId4" Type="http://schemas.openxmlformats.org/officeDocument/2006/relationships/image" Target="../media/image6.png"/><Relationship Id="rId9" Type="http://schemas.openxmlformats.org/officeDocument/2006/relationships/image" Target="../media/image7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4.jpg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3.jpg"/><Relationship Id="rId5" Type="http://schemas.openxmlformats.org/officeDocument/2006/relationships/image" Target="../media/image82.jpg"/><Relationship Id="rId4" Type="http://schemas.openxmlformats.org/officeDocument/2006/relationships/image" Target="../media/image81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thegoodshepherdcatholicprimaryschool.co.uk/index.as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46864" y="4072955"/>
            <a:ext cx="1698272" cy="2095742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59380" y="194350"/>
            <a:ext cx="687324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dirty="0">
                <a:latin typeface="Century Gothic" panose="020B0502020202020204" pitchFamily="34" charset="0"/>
              </a:rPr>
              <a:t>Parents’</a:t>
            </a:r>
            <a:r>
              <a:rPr sz="5400" spc="-245" dirty="0">
                <a:latin typeface="Century Gothic" panose="020B0502020202020204" pitchFamily="34" charset="0"/>
              </a:rPr>
              <a:t> </a:t>
            </a:r>
            <a:r>
              <a:rPr sz="5400" spc="-10" dirty="0">
                <a:latin typeface="Century Gothic" panose="020B0502020202020204" pitchFamily="34" charset="0"/>
              </a:rPr>
              <a:t>Information</a:t>
            </a:r>
            <a:endParaRPr sz="5400" dirty="0">
              <a:latin typeface="Century Gothic" panose="020B0502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26662" y="1211856"/>
            <a:ext cx="4021836" cy="949618"/>
          </a:xfrm>
          <a:prstGeom prst="rect">
            <a:avLst/>
          </a:prstGeom>
          <a:solidFill>
            <a:srgbClr val="FFC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0" tIns="26034" rIns="0" bIns="0" rtlCol="0">
            <a:spAutoFit/>
          </a:bodyPr>
          <a:lstStyle/>
          <a:p>
            <a:pPr marL="92075" marR="192405" algn="ctr">
              <a:lnSpc>
                <a:spcPct val="100000"/>
              </a:lnSpc>
              <a:spcBef>
                <a:spcPts val="204"/>
              </a:spcBef>
            </a:pPr>
            <a:r>
              <a:rPr sz="2000" b="1" dirty="0">
                <a:latin typeface="Century Gothic" panose="020B0502020202020204" pitchFamily="34" charset="0"/>
                <a:cs typeface="Calibri"/>
              </a:rPr>
              <a:t>For</a:t>
            </a:r>
            <a:r>
              <a:rPr sz="2000" b="1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dirty="0">
                <a:latin typeface="Century Gothic" panose="020B0502020202020204" pitchFamily="34" charset="0"/>
                <a:cs typeface="Calibri"/>
              </a:rPr>
              <a:t>children</a:t>
            </a:r>
            <a:r>
              <a:rPr sz="2000" b="1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dirty="0">
                <a:latin typeface="Century Gothic" panose="020B0502020202020204" pitchFamily="34" charset="0"/>
                <a:cs typeface="Calibri"/>
              </a:rPr>
              <a:t>who</a:t>
            </a:r>
            <a:r>
              <a:rPr sz="2000" b="1" spc="-5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dirty="0">
                <a:latin typeface="Century Gothic" panose="020B0502020202020204" pitchFamily="34" charset="0"/>
                <a:cs typeface="Calibri"/>
              </a:rPr>
              <a:t>are</a:t>
            </a:r>
            <a:r>
              <a:rPr sz="2000" b="1" spc="-5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spc="-10" dirty="0">
                <a:latin typeface="Century Gothic" panose="020B0502020202020204" pitchFamily="34" charset="0"/>
                <a:cs typeface="Calibri"/>
              </a:rPr>
              <a:t>starting</a:t>
            </a:r>
            <a:r>
              <a:rPr lang="en-GB" sz="2000" b="1" spc="-10" dirty="0">
                <a:latin typeface="Century Gothic" panose="020B0502020202020204" pitchFamily="34" charset="0"/>
                <a:cs typeface="Calibri"/>
              </a:rPr>
              <a:t> at our Pre-</a:t>
            </a:r>
            <a:r>
              <a:rPr sz="2000" b="1" spc="-1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dirty="0">
                <a:latin typeface="Century Gothic" panose="020B0502020202020204" pitchFamily="34" charset="0"/>
                <a:cs typeface="Calibri"/>
              </a:rPr>
              <a:t>school</a:t>
            </a:r>
            <a:r>
              <a:rPr sz="2000" b="1" spc="-5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dirty="0">
                <a:latin typeface="Century Gothic" panose="020B0502020202020204" pitchFamily="34" charset="0"/>
                <a:cs typeface="Calibri"/>
              </a:rPr>
              <a:t>in</a:t>
            </a:r>
            <a:r>
              <a:rPr sz="2000" b="1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spc="-10" dirty="0">
                <a:latin typeface="Century Gothic" panose="020B0502020202020204" pitchFamily="34" charset="0"/>
                <a:cs typeface="Calibri"/>
              </a:rPr>
              <a:t>September</a:t>
            </a:r>
            <a:r>
              <a:rPr sz="2000" b="1" spc="-2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000" b="1" spc="-20" dirty="0">
                <a:latin typeface="Century Gothic" panose="020B0502020202020204" pitchFamily="34" charset="0"/>
                <a:cs typeface="Calibri"/>
              </a:rPr>
              <a:t>202</a:t>
            </a:r>
            <a:r>
              <a:rPr lang="en-GB" sz="2000" b="1" spc="-20" dirty="0">
                <a:latin typeface="Century Gothic" panose="020B0502020202020204" pitchFamily="34" charset="0"/>
                <a:cs typeface="Calibri"/>
              </a:rPr>
              <a:t>5</a:t>
            </a:r>
            <a:endParaRPr sz="2000" dirty="0"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08680" y="6280374"/>
            <a:ext cx="5257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“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Following</a:t>
            </a:r>
            <a:r>
              <a:rPr sz="1400" b="1" i="1" spc="-3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Jesus,</a:t>
            </a:r>
            <a:r>
              <a:rPr sz="1400" b="1" i="1" spc="-2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The</a:t>
            </a:r>
            <a:r>
              <a:rPr sz="1400" b="1" i="1" spc="-30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Good</a:t>
            </a:r>
            <a:r>
              <a:rPr sz="1400" b="1" i="1" spc="-2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Shepherd,</a:t>
            </a:r>
            <a:r>
              <a:rPr sz="1400" b="1" i="1" spc="-5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in</a:t>
            </a:r>
            <a:r>
              <a:rPr sz="1400" b="1" i="1" spc="-30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all</a:t>
            </a:r>
            <a:r>
              <a:rPr sz="1400" b="1" i="1" spc="-2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we</a:t>
            </a:r>
            <a:r>
              <a:rPr sz="1400" b="1" i="1" spc="-1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say</a:t>
            </a:r>
            <a:r>
              <a:rPr sz="1400" b="1" i="1" spc="-30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and</a:t>
            </a:r>
            <a:r>
              <a:rPr sz="1400" b="1" i="1" spc="-40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b="1" i="1" spc="-2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do</a:t>
            </a:r>
            <a:r>
              <a:rPr sz="1200" b="1" spc="-2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.</a:t>
            </a:r>
            <a:r>
              <a:rPr lang="en-GB" sz="1200" b="1" spc="-25" dirty="0">
                <a:solidFill>
                  <a:schemeClr val="tx2"/>
                </a:solidFill>
                <a:latin typeface="Century Gothic" panose="020B0502020202020204" pitchFamily="34" charset="0"/>
                <a:cs typeface="Calibri"/>
              </a:rPr>
              <a:t>"</a:t>
            </a:r>
            <a:endParaRPr sz="1200" b="1" dirty="0">
              <a:solidFill>
                <a:schemeClr val="tx2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85135" y="2400987"/>
            <a:ext cx="6104890" cy="1397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entury Gothic" panose="020B0502020202020204" pitchFamily="34" charset="0"/>
                <a:cs typeface="Calibri"/>
              </a:rPr>
              <a:t>We</a:t>
            </a:r>
            <a:r>
              <a:rPr sz="1800" spc="-4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are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very</a:t>
            </a:r>
            <a:r>
              <a:rPr sz="1800" spc="-5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alibri"/>
              </a:rPr>
              <a:t>excited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that</a:t>
            </a:r>
            <a:r>
              <a:rPr sz="1800" spc="-4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you</a:t>
            </a:r>
            <a:r>
              <a:rPr sz="1800" spc="-5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and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your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child</a:t>
            </a:r>
            <a:r>
              <a:rPr sz="1800" spc="-2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will</a:t>
            </a:r>
            <a:r>
              <a:rPr sz="1800" spc="-4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be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joining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25" dirty="0">
                <a:latin typeface="Century Gothic" panose="020B0502020202020204" pitchFamily="34" charset="0"/>
                <a:cs typeface="Calibri"/>
              </a:rPr>
              <a:t>our</a:t>
            </a:r>
            <a:endParaRPr sz="1800" dirty="0">
              <a:latin typeface="Century Gothic" panose="020B0502020202020204" pitchFamily="34" charset="0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1800" dirty="0">
                <a:latin typeface="Century Gothic" panose="020B0502020202020204" pitchFamily="34" charset="0"/>
                <a:cs typeface="Calibri"/>
              </a:rPr>
              <a:t>Good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alibri"/>
              </a:rPr>
              <a:t>Shepherd</a:t>
            </a:r>
            <a:r>
              <a:rPr sz="1800" spc="-4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Family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in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alibri"/>
              </a:rPr>
              <a:t>September.</a:t>
            </a:r>
            <a:endParaRPr sz="1800" dirty="0">
              <a:latin typeface="Century Gothic" panose="020B0502020202020204" pitchFamily="34" charset="0"/>
              <a:cs typeface="Calibri"/>
            </a:endParaRPr>
          </a:p>
          <a:p>
            <a:pPr marL="12700" marR="5080" algn="ctr">
              <a:lnSpc>
                <a:spcPct val="100000"/>
              </a:lnSpc>
            </a:pPr>
            <a:r>
              <a:rPr sz="1800" dirty="0">
                <a:latin typeface="Century Gothic" panose="020B0502020202020204" pitchFamily="34" charset="0"/>
                <a:cs typeface="Calibri"/>
              </a:rPr>
              <a:t>We</a:t>
            </a:r>
            <a:r>
              <a:rPr sz="1800" spc="-4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hope</a:t>
            </a:r>
            <a:r>
              <a:rPr sz="1800" spc="-2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this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short</a:t>
            </a:r>
            <a:r>
              <a:rPr sz="1800" spc="-5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alibri"/>
              </a:rPr>
              <a:t>presentation</a:t>
            </a:r>
            <a:r>
              <a:rPr sz="1800" spc="-2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will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help</a:t>
            </a:r>
            <a:r>
              <a:rPr sz="1800" spc="-1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to</a:t>
            </a:r>
            <a:r>
              <a:rPr sz="1800" spc="-4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give</a:t>
            </a:r>
            <a:r>
              <a:rPr sz="1800" spc="-4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you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a</a:t>
            </a:r>
            <a:r>
              <a:rPr sz="1800" spc="-4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feel</a:t>
            </a:r>
            <a:r>
              <a:rPr sz="18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of</a:t>
            </a:r>
            <a:r>
              <a:rPr sz="1800" spc="-3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25" dirty="0">
                <a:latin typeface="Century Gothic" panose="020B0502020202020204" pitchFamily="34" charset="0"/>
                <a:cs typeface="Calibri"/>
              </a:rPr>
              <a:t>our </a:t>
            </a:r>
            <a:r>
              <a:rPr sz="1800" dirty="0">
                <a:latin typeface="Century Gothic" panose="020B0502020202020204" pitchFamily="34" charset="0"/>
                <a:cs typeface="Calibri"/>
              </a:rPr>
              <a:t>wonderful</a:t>
            </a:r>
            <a:r>
              <a:rPr sz="1800" spc="-8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alibri"/>
              </a:rPr>
              <a:t>school.</a:t>
            </a:r>
            <a:endParaRPr sz="1800" dirty="0">
              <a:latin typeface="Century Gothic" panose="020B0502020202020204" pitchFamily="34" charset="0"/>
              <a:cs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80049D6-F9D4-4D7A-926D-6B4CF0E6A9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528" y="1123442"/>
            <a:ext cx="2732304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0C40D39-8C26-4396-914E-5418511C238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33"/>
          <a:stretch/>
        </p:blipFill>
        <p:spPr>
          <a:xfrm>
            <a:off x="8845348" y="4270289"/>
            <a:ext cx="2369005" cy="22574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D5742D6-53FA-4B93-BEC6-DF3A5158327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620" y="878849"/>
            <a:ext cx="2203899" cy="29385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8234AAD-EB6B-4F51-BFD6-B0481E64782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62"/>
          <a:stretch/>
        </p:blipFill>
        <p:spPr>
          <a:xfrm>
            <a:off x="916148" y="4137099"/>
            <a:ext cx="2425541" cy="22574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5758-D3A7-4AF6-A6AE-EE7A64DA8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Prayer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31287-D7E7-4E56-9356-57C9055FC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9014" y="1307083"/>
            <a:ext cx="10173970" cy="5447645"/>
          </a:xfrm>
        </p:spPr>
        <p:txBody>
          <a:bodyPr/>
          <a:lstStyle/>
          <a:p>
            <a:pPr algn="ctr" fontAlgn="base"/>
            <a:r>
              <a:rPr lang="en-GB" sz="2400" dirty="0"/>
              <a:t>Heavenly Father, </a:t>
            </a:r>
          </a:p>
          <a:p>
            <a:pPr algn="ctr" fontAlgn="base"/>
            <a:endParaRPr lang="en-GB" sz="2400" dirty="0"/>
          </a:p>
          <a:p>
            <a:pPr algn="ctr" fontAlgn="base"/>
            <a:r>
              <a:rPr lang="en-GB" sz="2400" dirty="0"/>
              <a:t>Thank you for the gift of our new families. </a:t>
            </a:r>
          </a:p>
          <a:p>
            <a:pPr algn="ctr" fontAlgn="base"/>
            <a:r>
              <a:rPr lang="en-GB" sz="2400" dirty="0"/>
              <a:t>Thank you for the gift of love, of life, and of community. </a:t>
            </a:r>
          </a:p>
          <a:p>
            <a:pPr algn="ctr" fontAlgn="base"/>
            <a:r>
              <a:rPr lang="en-GB" sz="2400" dirty="0"/>
              <a:t>Lord, we trust you with everything in our lives and our most precious gift: our children and family. </a:t>
            </a:r>
          </a:p>
          <a:p>
            <a:pPr algn="ctr" fontAlgn="base"/>
            <a:r>
              <a:rPr lang="en-GB" sz="2400" dirty="0"/>
              <a:t>As we prepare for the new school year ahead, we pray for our new children as they prepare for a year of learning and become part of our Good Shepherd family. </a:t>
            </a:r>
          </a:p>
          <a:p>
            <a:pPr algn="ctr" fontAlgn="base"/>
            <a:r>
              <a:rPr lang="en-GB" sz="2400" dirty="0"/>
              <a:t>We pray that in all that they do they will be guided by you and by your Holy Church. We pray that we all follow </a:t>
            </a:r>
          </a:p>
          <a:p>
            <a:pPr algn="ctr" fontAlgn="base"/>
            <a:r>
              <a:rPr lang="en-GB" sz="2400" dirty="0"/>
              <a:t>'Following Jesus, The Good Shepherd, in all we say and do’. </a:t>
            </a:r>
          </a:p>
          <a:p>
            <a:pPr algn="ctr" fontAlgn="base"/>
            <a:endParaRPr lang="en-GB" sz="2400" dirty="0"/>
          </a:p>
          <a:p>
            <a:pPr algn="ctr" fontAlgn="base"/>
            <a:r>
              <a:rPr lang="en-GB" sz="2400" dirty="0"/>
              <a:t>Amen</a:t>
            </a:r>
          </a:p>
          <a:p>
            <a:endParaRPr lang="en-GB" dirty="0"/>
          </a:p>
        </p:txBody>
      </p:sp>
      <p:pic>
        <p:nvPicPr>
          <p:cNvPr id="4" name="object 4">
            <a:hlinkClick r:id="rId2"/>
            <a:extLst>
              <a:ext uri="{FF2B5EF4-FFF2-40B4-BE49-F238E27FC236}">
                <a16:creationId xmlns:a16="http://schemas.microsoft.com/office/drawing/2014/main" id="{750769E1-C9F2-4527-A12B-FD3DDDC041C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81359" y="230124"/>
            <a:ext cx="838200" cy="972312"/>
          </a:xfrm>
          <a:prstGeom prst="rect">
            <a:avLst/>
          </a:prstGeom>
        </p:spPr>
      </p:pic>
      <p:pic>
        <p:nvPicPr>
          <p:cNvPr id="5" name="object 5">
            <a:extLst>
              <a:ext uri="{FF2B5EF4-FFF2-40B4-BE49-F238E27FC236}">
                <a16:creationId xmlns:a16="http://schemas.microsoft.com/office/drawing/2014/main" id="{83690D5E-D6BF-4572-B75C-E08D398BDEFE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89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>
            <a:hlinkClick r:id="rId3"/>
            <a:extLst>
              <a:ext uri="{FF2B5EF4-FFF2-40B4-BE49-F238E27FC236}">
                <a16:creationId xmlns:a16="http://schemas.microsoft.com/office/drawing/2014/main" id="{9B23A9DF-EC54-4D9A-8974-946E28AC5654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881359" y="230124"/>
            <a:ext cx="838200" cy="972312"/>
          </a:xfrm>
          <a:prstGeom prst="rect">
            <a:avLst/>
          </a:prstGeom>
        </p:spPr>
      </p:pic>
      <p:pic>
        <p:nvPicPr>
          <p:cNvPr id="5" name="object 5">
            <a:extLst>
              <a:ext uri="{FF2B5EF4-FFF2-40B4-BE49-F238E27FC236}">
                <a16:creationId xmlns:a16="http://schemas.microsoft.com/office/drawing/2014/main" id="{8E001059-24F0-44B3-8C66-FFAF1CF60920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pic>
        <p:nvPicPr>
          <p:cNvPr id="6" name="Online Media 5">
            <a:hlinkClick r:id="" action="ppaction://media"/>
            <a:extLst>
              <a:ext uri="{FF2B5EF4-FFF2-40B4-BE49-F238E27FC236}">
                <a16:creationId xmlns:a16="http://schemas.microsoft.com/office/drawing/2014/main" id="{C95A7697-FF9C-43FC-8DA6-7EF49BF860C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287205" y="1202436"/>
            <a:ext cx="9617588" cy="5409892"/>
          </a:xfrm>
          <a:prstGeom prst="rect">
            <a:avLst/>
          </a:prstGeom>
        </p:spPr>
      </p:pic>
      <p:sp>
        <p:nvSpPr>
          <p:cNvPr id="7" name="object 5">
            <a:extLst>
              <a:ext uri="{FF2B5EF4-FFF2-40B4-BE49-F238E27FC236}">
                <a16:creationId xmlns:a16="http://schemas.microsoft.com/office/drawing/2014/main" id="{A334CA28-2EBE-4BA3-B79C-9621DB348B6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46812" y="230124"/>
            <a:ext cx="5474940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5000" dirty="0"/>
              <a:t>Our School Video</a:t>
            </a:r>
            <a:endParaRPr sz="5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395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5859" rIns="0" bIns="0" rtlCol="0">
            <a:spAutoFit/>
          </a:bodyPr>
          <a:lstStyle/>
          <a:p>
            <a:pPr marL="226758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Century Gothic" panose="020B0502020202020204" pitchFamily="34" charset="0"/>
              </a:rPr>
              <a:t>The</a:t>
            </a:r>
            <a:r>
              <a:rPr spc="-35" dirty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Good</a:t>
            </a:r>
            <a:r>
              <a:rPr spc="-30" dirty="0">
                <a:latin typeface="Century Gothic" panose="020B0502020202020204" pitchFamily="34" charset="0"/>
              </a:rPr>
              <a:t> </a:t>
            </a:r>
            <a:r>
              <a:rPr dirty="0">
                <a:latin typeface="Century Gothic" panose="020B0502020202020204" pitchFamily="34" charset="0"/>
              </a:rPr>
              <a:t>Shepherd</a:t>
            </a:r>
            <a:r>
              <a:rPr spc="-35" dirty="0">
                <a:latin typeface="Century Gothic" panose="020B0502020202020204" pitchFamily="34" charset="0"/>
              </a:rPr>
              <a:t> </a:t>
            </a:r>
            <a:r>
              <a:rPr spc="-20" dirty="0">
                <a:latin typeface="Century Gothic" panose="020B0502020202020204" pitchFamily="34" charset="0"/>
              </a:rPr>
              <a:t>Team</a:t>
            </a:r>
          </a:p>
        </p:txBody>
      </p:sp>
      <p:pic>
        <p:nvPicPr>
          <p:cNvPr id="4" name="object 4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81359" y="230124"/>
            <a:ext cx="838200" cy="97231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24501" y="4399002"/>
            <a:ext cx="1811585" cy="1955414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0924F6-4A8F-4B2E-840C-8DC3BD22263F}"/>
              </a:ext>
            </a:extLst>
          </p:cNvPr>
          <p:cNvGrpSpPr/>
          <p:nvPr/>
        </p:nvGrpSpPr>
        <p:grpSpPr>
          <a:xfrm>
            <a:off x="1732281" y="4953000"/>
            <a:ext cx="2458720" cy="1326354"/>
            <a:chOff x="5410179" y="5455299"/>
            <a:chExt cx="2458720" cy="1326354"/>
          </a:xfrm>
        </p:grpSpPr>
        <p:sp>
          <p:nvSpPr>
            <p:cNvPr id="23" name="object 23"/>
            <p:cNvSpPr/>
            <p:nvPr/>
          </p:nvSpPr>
          <p:spPr>
            <a:xfrm>
              <a:off x="5410179" y="5455773"/>
              <a:ext cx="2458720" cy="1325880"/>
            </a:xfrm>
            <a:custGeom>
              <a:avLst/>
              <a:gdLst/>
              <a:ahLst/>
              <a:cxnLst/>
              <a:rect l="l" t="t" r="r" b="b"/>
              <a:pathLst>
                <a:path w="2458720" h="1325879">
                  <a:moveTo>
                    <a:pt x="1240822" y="0"/>
                  </a:moveTo>
                  <a:lnTo>
                    <a:pt x="1189416" y="312"/>
                  </a:lnTo>
                  <a:lnTo>
                    <a:pt x="1138040" y="1782"/>
                  </a:lnTo>
                  <a:lnTo>
                    <a:pt x="1086763" y="4413"/>
                  </a:lnTo>
                  <a:lnTo>
                    <a:pt x="1035658" y="8206"/>
                  </a:lnTo>
                  <a:lnTo>
                    <a:pt x="984792" y="13164"/>
                  </a:lnTo>
                  <a:lnTo>
                    <a:pt x="934237" y="19287"/>
                  </a:lnTo>
                  <a:lnTo>
                    <a:pt x="884063" y="26577"/>
                  </a:lnTo>
                  <a:lnTo>
                    <a:pt x="834340" y="35038"/>
                  </a:lnTo>
                  <a:lnTo>
                    <a:pt x="785138" y="44670"/>
                  </a:lnTo>
                  <a:lnTo>
                    <a:pt x="736527" y="55475"/>
                  </a:lnTo>
                  <a:lnTo>
                    <a:pt x="688577" y="67456"/>
                  </a:lnTo>
                  <a:lnTo>
                    <a:pt x="641359" y="80614"/>
                  </a:lnTo>
                  <a:lnTo>
                    <a:pt x="594943" y="94951"/>
                  </a:lnTo>
                  <a:lnTo>
                    <a:pt x="538121" y="114565"/>
                  </a:lnTo>
                  <a:lnTo>
                    <a:pt x="483957" y="135566"/>
                  </a:lnTo>
                  <a:lnTo>
                    <a:pt x="432483" y="157884"/>
                  </a:lnTo>
                  <a:lnTo>
                    <a:pt x="383732" y="181450"/>
                  </a:lnTo>
                  <a:lnTo>
                    <a:pt x="337735" y="206195"/>
                  </a:lnTo>
                  <a:lnTo>
                    <a:pt x="294524" y="232049"/>
                  </a:lnTo>
                  <a:lnTo>
                    <a:pt x="254131" y="258943"/>
                  </a:lnTo>
                  <a:lnTo>
                    <a:pt x="216588" y="286807"/>
                  </a:lnTo>
                  <a:lnTo>
                    <a:pt x="181927" y="315573"/>
                  </a:lnTo>
                  <a:lnTo>
                    <a:pt x="150179" y="345170"/>
                  </a:lnTo>
                  <a:lnTo>
                    <a:pt x="121378" y="375530"/>
                  </a:lnTo>
                  <a:lnTo>
                    <a:pt x="95554" y="406582"/>
                  </a:lnTo>
                  <a:lnTo>
                    <a:pt x="72741" y="438259"/>
                  </a:lnTo>
                  <a:lnTo>
                    <a:pt x="36270" y="503205"/>
                  </a:lnTo>
                  <a:lnTo>
                    <a:pt x="12221" y="569813"/>
                  </a:lnTo>
                  <a:lnTo>
                    <a:pt x="851" y="637529"/>
                  </a:lnTo>
                  <a:lnTo>
                    <a:pt x="0" y="671629"/>
                  </a:lnTo>
                  <a:lnTo>
                    <a:pt x="2414" y="705797"/>
                  </a:lnTo>
                  <a:lnTo>
                    <a:pt x="17165" y="774062"/>
                  </a:lnTo>
                  <a:lnTo>
                    <a:pt x="45362" y="841770"/>
                  </a:lnTo>
                  <a:lnTo>
                    <a:pt x="64582" y="875241"/>
                  </a:lnTo>
                  <a:lnTo>
                    <a:pt x="87259" y="908364"/>
                  </a:lnTo>
                  <a:lnTo>
                    <a:pt x="113425" y="941071"/>
                  </a:lnTo>
                  <a:lnTo>
                    <a:pt x="143111" y="973292"/>
                  </a:lnTo>
                  <a:lnTo>
                    <a:pt x="176351" y="1004957"/>
                  </a:lnTo>
                  <a:lnTo>
                    <a:pt x="206465" y="1030599"/>
                  </a:lnTo>
                  <a:lnTo>
                    <a:pt x="238379" y="1055247"/>
                  </a:lnTo>
                  <a:lnTo>
                    <a:pt x="272020" y="1078891"/>
                  </a:lnTo>
                  <a:lnTo>
                    <a:pt x="307312" y="1101521"/>
                  </a:lnTo>
                  <a:lnTo>
                    <a:pt x="344182" y="1123128"/>
                  </a:lnTo>
                  <a:lnTo>
                    <a:pt x="382555" y="1143701"/>
                  </a:lnTo>
                  <a:lnTo>
                    <a:pt x="422356" y="1163230"/>
                  </a:lnTo>
                  <a:lnTo>
                    <a:pt x="463511" y="1181706"/>
                  </a:lnTo>
                  <a:lnTo>
                    <a:pt x="505946" y="1199118"/>
                  </a:lnTo>
                  <a:lnTo>
                    <a:pt x="549585" y="1215456"/>
                  </a:lnTo>
                  <a:lnTo>
                    <a:pt x="594356" y="1230711"/>
                  </a:lnTo>
                  <a:lnTo>
                    <a:pt x="640183" y="1244872"/>
                  </a:lnTo>
                  <a:lnTo>
                    <a:pt x="686992" y="1257930"/>
                  </a:lnTo>
                  <a:lnTo>
                    <a:pt x="734708" y="1269874"/>
                  </a:lnTo>
                  <a:lnTo>
                    <a:pt x="783258" y="1280695"/>
                  </a:lnTo>
                  <a:lnTo>
                    <a:pt x="832566" y="1290383"/>
                  </a:lnTo>
                  <a:lnTo>
                    <a:pt x="882558" y="1298927"/>
                  </a:lnTo>
                  <a:lnTo>
                    <a:pt x="933160" y="1306318"/>
                  </a:lnTo>
                  <a:lnTo>
                    <a:pt x="984297" y="1312546"/>
                  </a:lnTo>
                  <a:lnTo>
                    <a:pt x="1035895" y="1317600"/>
                  </a:lnTo>
                  <a:lnTo>
                    <a:pt x="1087880" y="1321471"/>
                  </a:lnTo>
                  <a:lnTo>
                    <a:pt x="1140177" y="1324149"/>
                  </a:lnTo>
                  <a:lnTo>
                    <a:pt x="1192711" y="1325624"/>
                  </a:lnTo>
                  <a:lnTo>
                    <a:pt x="1245409" y="1325886"/>
                  </a:lnTo>
                  <a:lnTo>
                    <a:pt x="1298195" y="1324924"/>
                  </a:lnTo>
                  <a:lnTo>
                    <a:pt x="1350996" y="1322730"/>
                  </a:lnTo>
                  <a:lnTo>
                    <a:pt x="1403736" y="1319292"/>
                  </a:lnTo>
                  <a:lnTo>
                    <a:pt x="1456342" y="1314602"/>
                  </a:lnTo>
                  <a:lnTo>
                    <a:pt x="1508740" y="1308649"/>
                  </a:lnTo>
                  <a:lnTo>
                    <a:pt x="1560854" y="1301422"/>
                  </a:lnTo>
                  <a:lnTo>
                    <a:pt x="1612610" y="1292913"/>
                  </a:lnTo>
                  <a:lnTo>
                    <a:pt x="1663934" y="1283111"/>
                  </a:lnTo>
                  <a:lnTo>
                    <a:pt x="1714751" y="1272006"/>
                  </a:lnTo>
                  <a:lnTo>
                    <a:pt x="1764987" y="1259589"/>
                  </a:lnTo>
                  <a:lnTo>
                    <a:pt x="1814568" y="1245848"/>
                  </a:lnTo>
                  <a:lnTo>
                    <a:pt x="1863419" y="1230775"/>
                  </a:lnTo>
                  <a:lnTo>
                    <a:pt x="1920241" y="1211167"/>
                  </a:lnTo>
                  <a:lnTo>
                    <a:pt x="1974405" y="1190172"/>
                  </a:lnTo>
                  <a:lnTo>
                    <a:pt x="2025878" y="1167859"/>
                  </a:lnTo>
                  <a:lnTo>
                    <a:pt x="2074630" y="1144298"/>
                  </a:lnTo>
                  <a:lnTo>
                    <a:pt x="2120627" y="1119558"/>
                  </a:lnTo>
                  <a:lnTo>
                    <a:pt x="2163838" y="1093709"/>
                  </a:lnTo>
                  <a:lnTo>
                    <a:pt x="2204231" y="1066819"/>
                  </a:lnTo>
                  <a:lnTo>
                    <a:pt x="2241774" y="1038958"/>
                  </a:lnTo>
                  <a:lnTo>
                    <a:pt x="2276435" y="1010197"/>
                  </a:lnTo>
                  <a:lnTo>
                    <a:pt x="2308182" y="980603"/>
                  </a:lnTo>
                  <a:lnTo>
                    <a:pt x="2336984" y="950246"/>
                  </a:lnTo>
                  <a:lnTo>
                    <a:pt x="2362807" y="919197"/>
                  </a:lnTo>
                  <a:lnTo>
                    <a:pt x="2385621" y="887523"/>
                  </a:lnTo>
                  <a:lnTo>
                    <a:pt x="2422092" y="822583"/>
                  </a:lnTo>
                  <a:lnTo>
                    <a:pt x="2446140" y="755980"/>
                  </a:lnTo>
                  <a:lnTo>
                    <a:pt x="2457511" y="688270"/>
                  </a:lnTo>
                  <a:lnTo>
                    <a:pt x="2458362" y="654174"/>
                  </a:lnTo>
                  <a:lnTo>
                    <a:pt x="2455948" y="620008"/>
                  </a:lnTo>
                  <a:lnTo>
                    <a:pt x="2441196" y="551750"/>
                  </a:lnTo>
                  <a:lnTo>
                    <a:pt x="2413000" y="484049"/>
                  </a:lnTo>
                  <a:lnTo>
                    <a:pt x="2393780" y="450582"/>
                  </a:lnTo>
                  <a:lnTo>
                    <a:pt x="2371103" y="417462"/>
                  </a:lnTo>
                  <a:lnTo>
                    <a:pt x="2344937" y="384760"/>
                  </a:lnTo>
                  <a:lnTo>
                    <a:pt x="2315250" y="352544"/>
                  </a:lnTo>
                  <a:lnTo>
                    <a:pt x="2282011" y="320884"/>
                  </a:lnTo>
                  <a:lnTo>
                    <a:pt x="2442793" y="72218"/>
                  </a:lnTo>
                  <a:lnTo>
                    <a:pt x="1967813" y="133051"/>
                  </a:lnTo>
                  <a:lnTo>
                    <a:pt x="1924375" y="116212"/>
                  </a:lnTo>
                  <a:lnTo>
                    <a:pt x="1879915" y="100503"/>
                  </a:lnTo>
                  <a:lnTo>
                    <a:pt x="1834502" y="85927"/>
                  </a:lnTo>
                  <a:lnTo>
                    <a:pt x="1788208" y="72484"/>
                  </a:lnTo>
                  <a:lnTo>
                    <a:pt x="1741102" y="60177"/>
                  </a:lnTo>
                  <a:lnTo>
                    <a:pt x="1693254" y="49009"/>
                  </a:lnTo>
                  <a:lnTo>
                    <a:pt x="1644735" y="38980"/>
                  </a:lnTo>
                  <a:lnTo>
                    <a:pt x="1595614" y="30092"/>
                  </a:lnTo>
                  <a:lnTo>
                    <a:pt x="1545962" y="22348"/>
                  </a:lnTo>
                  <a:lnTo>
                    <a:pt x="1495849" y="15749"/>
                  </a:lnTo>
                  <a:lnTo>
                    <a:pt x="1445345" y="10297"/>
                  </a:lnTo>
                  <a:lnTo>
                    <a:pt x="1394520" y="5995"/>
                  </a:lnTo>
                  <a:lnTo>
                    <a:pt x="1343445" y="2843"/>
                  </a:lnTo>
                  <a:lnTo>
                    <a:pt x="1292189" y="844"/>
                  </a:lnTo>
                  <a:lnTo>
                    <a:pt x="1240822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5410179" y="5455299"/>
              <a:ext cx="2458720" cy="1325880"/>
            </a:xfrm>
            <a:custGeom>
              <a:avLst/>
              <a:gdLst/>
              <a:ahLst/>
              <a:cxnLst/>
              <a:rect l="l" t="t" r="r" b="b"/>
              <a:pathLst>
                <a:path w="2458720" h="1325879">
                  <a:moveTo>
                    <a:pt x="2442793" y="72218"/>
                  </a:moveTo>
                  <a:lnTo>
                    <a:pt x="2282011" y="320884"/>
                  </a:lnTo>
                  <a:lnTo>
                    <a:pt x="2315250" y="352544"/>
                  </a:lnTo>
                  <a:lnTo>
                    <a:pt x="2344937" y="384760"/>
                  </a:lnTo>
                  <a:lnTo>
                    <a:pt x="2371103" y="417462"/>
                  </a:lnTo>
                  <a:lnTo>
                    <a:pt x="2393780" y="450582"/>
                  </a:lnTo>
                  <a:lnTo>
                    <a:pt x="2413000" y="484049"/>
                  </a:lnTo>
                  <a:lnTo>
                    <a:pt x="2441196" y="551750"/>
                  </a:lnTo>
                  <a:lnTo>
                    <a:pt x="2455948" y="620008"/>
                  </a:lnTo>
                  <a:lnTo>
                    <a:pt x="2458362" y="654174"/>
                  </a:lnTo>
                  <a:lnTo>
                    <a:pt x="2457511" y="688270"/>
                  </a:lnTo>
                  <a:lnTo>
                    <a:pt x="2446140" y="755980"/>
                  </a:lnTo>
                  <a:lnTo>
                    <a:pt x="2422092" y="822583"/>
                  </a:lnTo>
                  <a:lnTo>
                    <a:pt x="2385621" y="887523"/>
                  </a:lnTo>
                  <a:lnTo>
                    <a:pt x="2362807" y="919197"/>
                  </a:lnTo>
                  <a:lnTo>
                    <a:pt x="2336984" y="950246"/>
                  </a:lnTo>
                  <a:lnTo>
                    <a:pt x="2308182" y="980603"/>
                  </a:lnTo>
                  <a:lnTo>
                    <a:pt x="2276435" y="1010197"/>
                  </a:lnTo>
                  <a:lnTo>
                    <a:pt x="2241774" y="1038958"/>
                  </a:lnTo>
                  <a:lnTo>
                    <a:pt x="2204231" y="1066819"/>
                  </a:lnTo>
                  <a:lnTo>
                    <a:pt x="2163838" y="1093709"/>
                  </a:lnTo>
                  <a:lnTo>
                    <a:pt x="2120627" y="1119558"/>
                  </a:lnTo>
                  <a:lnTo>
                    <a:pt x="2074630" y="1144298"/>
                  </a:lnTo>
                  <a:lnTo>
                    <a:pt x="2025878" y="1167859"/>
                  </a:lnTo>
                  <a:lnTo>
                    <a:pt x="1974405" y="1190172"/>
                  </a:lnTo>
                  <a:lnTo>
                    <a:pt x="1920241" y="1211167"/>
                  </a:lnTo>
                  <a:lnTo>
                    <a:pt x="1863419" y="1230775"/>
                  </a:lnTo>
                  <a:lnTo>
                    <a:pt x="1814568" y="1245848"/>
                  </a:lnTo>
                  <a:lnTo>
                    <a:pt x="1764987" y="1259589"/>
                  </a:lnTo>
                  <a:lnTo>
                    <a:pt x="1714751" y="1272006"/>
                  </a:lnTo>
                  <a:lnTo>
                    <a:pt x="1663934" y="1283111"/>
                  </a:lnTo>
                  <a:lnTo>
                    <a:pt x="1612610" y="1292913"/>
                  </a:lnTo>
                  <a:lnTo>
                    <a:pt x="1560854" y="1301422"/>
                  </a:lnTo>
                  <a:lnTo>
                    <a:pt x="1508740" y="1308649"/>
                  </a:lnTo>
                  <a:lnTo>
                    <a:pt x="1456342" y="1314602"/>
                  </a:lnTo>
                  <a:lnTo>
                    <a:pt x="1403736" y="1319292"/>
                  </a:lnTo>
                  <a:lnTo>
                    <a:pt x="1350996" y="1322730"/>
                  </a:lnTo>
                  <a:lnTo>
                    <a:pt x="1298195" y="1324924"/>
                  </a:lnTo>
                  <a:lnTo>
                    <a:pt x="1245409" y="1325886"/>
                  </a:lnTo>
                  <a:lnTo>
                    <a:pt x="1192711" y="1325624"/>
                  </a:lnTo>
                  <a:lnTo>
                    <a:pt x="1140177" y="1324149"/>
                  </a:lnTo>
                  <a:lnTo>
                    <a:pt x="1087880" y="1321471"/>
                  </a:lnTo>
                  <a:lnTo>
                    <a:pt x="1035895" y="1317600"/>
                  </a:lnTo>
                  <a:lnTo>
                    <a:pt x="984297" y="1312546"/>
                  </a:lnTo>
                  <a:lnTo>
                    <a:pt x="933160" y="1306318"/>
                  </a:lnTo>
                  <a:lnTo>
                    <a:pt x="882558" y="1298927"/>
                  </a:lnTo>
                  <a:lnTo>
                    <a:pt x="832566" y="1290383"/>
                  </a:lnTo>
                  <a:lnTo>
                    <a:pt x="783258" y="1280695"/>
                  </a:lnTo>
                  <a:lnTo>
                    <a:pt x="734708" y="1269874"/>
                  </a:lnTo>
                  <a:lnTo>
                    <a:pt x="686992" y="1257930"/>
                  </a:lnTo>
                  <a:lnTo>
                    <a:pt x="640183" y="1244872"/>
                  </a:lnTo>
                  <a:lnTo>
                    <a:pt x="594356" y="1230711"/>
                  </a:lnTo>
                  <a:lnTo>
                    <a:pt x="549585" y="1215456"/>
                  </a:lnTo>
                  <a:lnTo>
                    <a:pt x="505946" y="1199118"/>
                  </a:lnTo>
                  <a:lnTo>
                    <a:pt x="463511" y="1181706"/>
                  </a:lnTo>
                  <a:lnTo>
                    <a:pt x="422356" y="1163230"/>
                  </a:lnTo>
                  <a:lnTo>
                    <a:pt x="382555" y="1143701"/>
                  </a:lnTo>
                  <a:lnTo>
                    <a:pt x="344182" y="1123128"/>
                  </a:lnTo>
                  <a:lnTo>
                    <a:pt x="307312" y="1101521"/>
                  </a:lnTo>
                  <a:lnTo>
                    <a:pt x="272020" y="1078891"/>
                  </a:lnTo>
                  <a:lnTo>
                    <a:pt x="238379" y="1055247"/>
                  </a:lnTo>
                  <a:lnTo>
                    <a:pt x="206465" y="1030599"/>
                  </a:lnTo>
                  <a:lnTo>
                    <a:pt x="176351" y="1004957"/>
                  </a:lnTo>
                  <a:lnTo>
                    <a:pt x="143111" y="973292"/>
                  </a:lnTo>
                  <a:lnTo>
                    <a:pt x="113425" y="941071"/>
                  </a:lnTo>
                  <a:lnTo>
                    <a:pt x="87259" y="908364"/>
                  </a:lnTo>
                  <a:lnTo>
                    <a:pt x="64582" y="875241"/>
                  </a:lnTo>
                  <a:lnTo>
                    <a:pt x="45362" y="841770"/>
                  </a:lnTo>
                  <a:lnTo>
                    <a:pt x="17165" y="774062"/>
                  </a:lnTo>
                  <a:lnTo>
                    <a:pt x="2414" y="705797"/>
                  </a:lnTo>
                  <a:lnTo>
                    <a:pt x="0" y="671629"/>
                  </a:lnTo>
                  <a:lnTo>
                    <a:pt x="851" y="637529"/>
                  </a:lnTo>
                  <a:lnTo>
                    <a:pt x="12221" y="569813"/>
                  </a:lnTo>
                  <a:lnTo>
                    <a:pt x="36270" y="503205"/>
                  </a:lnTo>
                  <a:lnTo>
                    <a:pt x="72741" y="438259"/>
                  </a:lnTo>
                  <a:lnTo>
                    <a:pt x="95554" y="406582"/>
                  </a:lnTo>
                  <a:lnTo>
                    <a:pt x="121378" y="375530"/>
                  </a:lnTo>
                  <a:lnTo>
                    <a:pt x="150179" y="345170"/>
                  </a:lnTo>
                  <a:lnTo>
                    <a:pt x="181927" y="315573"/>
                  </a:lnTo>
                  <a:lnTo>
                    <a:pt x="216588" y="286807"/>
                  </a:lnTo>
                  <a:lnTo>
                    <a:pt x="254131" y="258943"/>
                  </a:lnTo>
                  <a:lnTo>
                    <a:pt x="294524" y="232049"/>
                  </a:lnTo>
                  <a:lnTo>
                    <a:pt x="337735" y="206195"/>
                  </a:lnTo>
                  <a:lnTo>
                    <a:pt x="383732" y="181450"/>
                  </a:lnTo>
                  <a:lnTo>
                    <a:pt x="432483" y="157884"/>
                  </a:lnTo>
                  <a:lnTo>
                    <a:pt x="483957" y="135566"/>
                  </a:lnTo>
                  <a:lnTo>
                    <a:pt x="538121" y="114565"/>
                  </a:lnTo>
                  <a:lnTo>
                    <a:pt x="594943" y="94951"/>
                  </a:lnTo>
                  <a:lnTo>
                    <a:pt x="641359" y="80614"/>
                  </a:lnTo>
                  <a:lnTo>
                    <a:pt x="688577" y="67456"/>
                  </a:lnTo>
                  <a:lnTo>
                    <a:pt x="736527" y="55475"/>
                  </a:lnTo>
                  <a:lnTo>
                    <a:pt x="785138" y="44670"/>
                  </a:lnTo>
                  <a:lnTo>
                    <a:pt x="834340" y="35038"/>
                  </a:lnTo>
                  <a:lnTo>
                    <a:pt x="884063" y="26577"/>
                  </a:lnTo>
                  <a:lnTo>
                    <a:pt x="934237" y="19287"/>
                  </a:lnTo>
                  <a:lnTo>
                    <a:pt x="984792" y="13164"/>
                  </a:lnTo>
                  <a:lnTo>
                    <a:pt x="1035658" y="8206"/>
                  </a:lnTo>
                  <a:lnTo>
                    <a:pt x="1086763" y="4413"/>
                  </a:lnTo>
                  <a:lnTo>
                    <a:pt x="1138040" y="1782"/>
                  </a:lnTo>
                  <a:lnTo>
                    <a:pt x="1189416" y="312"/>
                  </a:lnTo>
                  <a:lnTo>
                    <a:pt x="1240822" y="0"/>
                  </a:lnTo>
                  <a:lnTo>
                    <a:pt x="1292189" y="844"/>
                  </a:lnTo>
                  <a:lnTo>
                    <a:pt x="1343445" y="2843"/>
                  </a:lnTo>
                  <a:lnTo>
                    <a:pt x="1394520" y="5995"/>
                  </a:lnTo>
                  <a:lnTo>
                    <a:pt x="1445345" y="10297"/>
                  </a:lnTo>
                  <a:lnTo>
                    <a:pt x="1495849" y="15749"/>
                  </a:lnTo>
                  <a:lnTo>
                    <a:pt x="1545962" y="22348"/>
                  </a:lnTo>
                  <a:lnTo>
                    <a:pt x="1595614" y="30092"/>
                  </a:lnTo>
                  <a:lnTo>
                    <a:pt x="1644735" y="38980"/>
                  </a:lnTo>
                  <a:lnTo>
                    <a:pt x="1693254" y="49009"/>
                  </a:lnTo>
                  <a:lnTo>
                    <a:pt x="1741102" y="60177"/>
                  </a:lnTo>
                  <a:lnTo>
                    <a:pt x="1788208" y="72484"/>
                  </a:lnTo>
                  <a:lnTo>
                    <a:pt x="1834502" y="85927"/>
                  </a:lnTo>
                  <a:lnTo>
                    <a:pt x="1879915" y="100503"/>
                  </a:lnTo>
                  <a:lnTo>
                    <a:pt x="1924375" y="116212"/>
                  </a:lnTo>
                  <a:lnTo>
                    <a:pt x="1967813" y="133051"/>
                  </a:lnTo>
                  <a:lnTo>
                    <a:pt x="2442793" y="7221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 txBox="1"/>
            <p:nvPr/>
          </p:nvSpPr>
          <p:spPr>
            <a:xfrm>
              <a:off x="5732060" y="5557829"/>
              <a:ext cx="1814958" cy="11208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635" algn="ctr">
                <a:lnSpc>
                  <a:spcPct val="100000"/>
                </a:lnSpc>
                <a:spcBef>
                  <a:spcPts val="100"/>
                </a:spcBef>
              </a:pPr>
              <a:r>
                <a:rPr sz="180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I </a:t>
              </a:r>
              <a:r>
                <a:rPr sz="1800" spc="-25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am</a:t>
              </a:r>
              <a:endParaRPr sz="1800" dirty="0">
                <a:latin typeface="Century Gothic" panose="020B0502020202020204" pitchFamily="34" charset="0"/>
                <a:cs typeface="Calibri"/>
              </a:endParaRPr>
            </a:p>
            <a:p>
              <a:pPr marL="12700" marR="5080" algn="ctr">
                <a:lnSpc>
                  <a:spcPct val="100000"/>
                </a:lnSpc>
              </a:pPr>
              <a:r>
                <a:rPr sz="180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Mrs</a:t>
              </a:r>
              <a:r>
                <a:rPr sz="1800" spc="-6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 </a:t>
              </a:r>
              <a:r>
                <a:rPr sz="180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Auburn</a:t>
              </a:r>
              <a:r>
                <a:rPr sz="1800" spc="-5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 </a:t>
              </a:r>
              <a:r>
                <a:rPr sz="1800" spc="-25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the </a:t>
              </a:r>
              <a:r>
                <a:rPr sz="180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Family</a:t>
              </a:r>
              <a:r>
                <a:rPr sz="1800" spc="-6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 </a:t>
              </a:r>
              <a:r>
                <a:rPr sz="1800" spc="-10" dirty="0">
                  <a:solidFill>
                    <a:srgbClr val="FFFFFF"/>
                  </a:solidFill>
                  <a:latin typeface="Century Gothic" panose="020B0502020202020204" pitchFamily="34" charset="0"/>
                  <a:cs typeface="Calibri"/>
                </a:rPr>
                <a:t>Support Worker</a:t>
              </a:r>
              <a:endParaRPr sz="1800" dirty="0">
                <a:latin typeface="Century Gothic" panose="020B0502020202020204" pitchFamily="34" charset="0"/>
                <a:cs typeface="Calibri"/>
              </a:endParaRPr>
            </a:p>
          </p:txBody>
        </p:sp>
      </p:grpSp>
      <p:pic>
        <p:nvPicPr>
          <p:cNvPr id="27" name="object 27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6667" l="3571" r="97143">
                        <a14:foregroundMark x1="28571" y1="73333" x2="28571" y2="73333"/>
                        <a14:foregroundMark x1="18571" y1="81667" x2="18571" y2="81667"/>
                        <a14:foregroundMark x1="22857" y1="68333" x2="22857" y2="68333"/>
                        <a14:foregroundMark x1="15000" y1="93889" x2="15000" y2="93889"/>
                        <a14:foregroundMark x1="11429" y1="96667" x2="11429" y2="96667"/>
                        <a14:foregroundMark x1="60714" y1="94444" x2="60714" y2="94444"/>
                        <a14:foregroundMark x1="89286" y1="80000" x2="89286" y2="80000"/>
                        <a14:foregroundMark x1="80714" y1="73889" x2="79286" y2="74444"/>
                        <a14:foregroundMark x1="92857" y1="91111" x2="92857" y2="91111"/>
                        <a14:foregroundMark x1="97143" y1="95556" x2="97143" y2="95556"/>
                        <a14:foregroundMark x1="3571" y1="96667" x2="3571" y2="966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5613" y="1482310"/>
            <a:ext cx="1688592" cy="2171700"/>
          </a:xfrm>
          <a:prstGeom prst="rect">
            <a:avLst/>
          </a:prstGeom>
        </p:spPr>
      </p:pic>
      <p:sp>
        <p:nvSpPr>
          <p:cNvPr id="28" name="object 28"/>
          <p:cNvSpPr/>
          <p:nvPr/>
        </p:nvSpPr>
        <p:spPr>
          <a:xfrm>
            <a:off x="2658600" y="2168416"/>
            <a:ext cx="2413635" cy="1486067"/>
          </a:xfrm>
          <a:custGeom>
            <a:avLst/>
            <a:gdLst/>
            <a:ahLst/>
            <a:cxnLst/>
            <a:rect l="l" t="t" r="r" b="b"/>
            <a:pathLst>
              <a:path w="2413634" h="1940560">
                <a:moveTo>
                  <a:pt x="1325858" y="0"/>
                </a:moveTo>
                <a:lnTo>
                  <a:pt x="1275322" y="1241"/>
                </a:lnTo>
                <a:lnTo>
                  <a:pt x="1224406" y="4606"/>
                </a:lnTo>
                <a:lnTo>
                  <a:pt x="1173708" y="10063"/>
                </a:lnTo>
                <a:lnTo>
                  <a:pt x="1123840" y="17538"/>
                </a:lnTo>
                <a:lnTo>
                  <a:pt x="1074848" y="26982"/>
                </a:lnTo>
                <a:lnTo>
                  <a:pt x="1026780" y="38342"/>
                </a:lnTo>
                <a:lnTo>
                  <a:pt x="979682" y="51568"/>
                </a:lnTo>
                <a:lnTo>
                  <a:pt x="933601" y="66609"/>
                </a:lnTo>
                <a:lnTo>
                  <a:pt x="888584" y="83414"/>
                </a:lnTo>
                <a:lnTo>
                  <a:pt x="844677" y="101933"/>
                </a:lnTo>
                <a:lnTo>
                  <a:pt x="801927" y="122114"/>
                </a:lnTo>
                <a:lnTo>
                  <a:pt x="760382" y="143907"/>
                </a:lnTo>
                <a:lnTo>
                  <a:pt x="720087" y="167261"/>
                </a:lnTo>
                <a:lnTo>
                  <a:pt x="681090" y="192124"/>
                </a:lnTo>
                <a:lnTo>
                  <a:pt x="643436" y="218446"/>
                </a:lnTo>
                <a:lnTo>
                  <a:pt x="607174" y="246176"/>
                </a:lnTo>
                <a:lnTo>
                  <a:pt x="572350" y="275264"/>
                </a:lnTo>
                <a:lnTo>
                  <a:pt x="539010" y="305658"/>
                </a:lnTo>
                <a:lnTo>
                  <a:pt x="507202" y="337307"/>
                </a:lnTo>
                <a:lnTo>
                  <a:pt x="476971" y="370161"/>
                </a:lnTo>
                <a:lnTo>
                  <a:pt x="448366" y="404168"/>
                </a:lnTo>
                <a:lnTo>
                  <a:pt x="421432" y="439278"/>
                </a:lnTo>
                <a:lnTo>
                  <a:pt x="396216" y="475440"/>
                </a:lnTo>
                <a:lnTo>
                  <a:pt x="372766" y="512603"/>
                </a:lnTo>
                <a:lnTo>
                  <a:pt x="351127" y="550716"/>
                </a:lnTo>
                <a:lnTo>
                  <a:pt x="331347" y="589728"/>
                </a:lnTo>
                <a:lnTo>
                  <a:pt x="313472" y="629589"/>
                </a:lnTo>
                <a:lnTo>
                  <a:pt x="297550" y="670247"/>
                </a:lnTo>
                <a:lnTo>
                  <a:pt x="283626" y="711651"/>
                </a:lnTo>
                <a:lnTo>
                  <a:pt x="271748" y="753752"/>
                </a:lnTo>
                <a:lnTo>
                  <a:pt x="261962" y="796497"/>
                </a:lnTo>
                <a:lnTo>
                  <a:pt x="254316" y="839836"/>
                </a:lnTo>
                <a:lnTo>
                  <a:pt x="248856" y="883718"/>
                </a:lnTo>
                <a:lnTo>
                  <a:pt x="245628" y="928092"/>
                </a:lnTo>
                <a:lnTo>
                  <a:pt x="244680" y="972908"/>
                </a:lnTo>
                <a:lnTo>
                  <a:pt x="246058" y="1018114"/>
                </a:lnTo>
                <a:lnTo>
                  <a:pt x="249808" y="1063659"/>
                </a:lnTo>
                <a:lnTo>
                  <a:pt x="0" y="1323120"/>
                </a:lnTo>
                <a:lnTo>
                  <a:pt x="367538" y="1418624"/>
                </a:lnTo>
                <a:lnTo>
                  <a:pt x="392083" y="1458416"/>
                </a:lnTo>
                <a:lnTo>
                  <a:pt x="418490" y="1496879"/>
                </a:lnTo>
                <a:lnTo>
                  <a:pt x="446689" y="1533981"/>
                </a:lnTo>
                <a:lnTo>
                  <a:pt x="476613" y="1569688"/>
                </a:lnTo>
                <a:lnTo>
                  <a:pt x="508193" y="1603968"/>
                </a:lnTo>
                <a:lnTo>
                  <a:pt x="541362" y="1636788"/>
                </a:lnTo>
                <a:lnTo>
                  <a:pt x="576053" y="1668114"/>
                </a:lnTo>
                <a:lnTo>
                  <a:pt x="612196" y="1697913"/>
                </a:lnTo>
                <a:lnTo>
                  <a:pt x="649723" y="1726152"/>
                </a:lnTo>
                <a:lnTo>
                  <a:pt x="688568" y="1752798"/>
                </a:lnTo>
                <a:lnTo>
                  <a:pt x="728662" y="1777819"/>
                </a:lnTo>
                <a:lnTo>
                  <a:pt x="769936" y="1801180"/>
                </a:lnTo>
                <a:lnTo>
                  <a:pt x="812323" y="1822849"/>
                </a:lnTo>
                <a:lnTo>
                  <a:pt x="855756" y="1842793"/>
                </a:lnTo>
                <a:lnTo>
                  <a:pt x="900165" y="1860979"/>
                </a:lnTo>
                <a:lnTo>
                  <a:pt x="945483" y="1877373"/>
                </a:lnTo>
                <a:lnTo>
                  <a:pt x="991642" y="1891943"/>
                </a:lnTo>
                <a:lnTo>
                  <a:pt x="1038574" y="1904656"/>
                </a:lnTo>
                <a:lnTo>
                  <a:pt x="1086211" y="1915477"/>
                </a:lnTo>
                <a:lnTo>
                  <a:pt x="1134486" y="1924376"/>
                </a:lnTo>
                <a:lnTo>
                  <a:pt x="1183329" y="1931317"/>
                </a:lnTo>
                <a:lnTo>
                  <a:pt x="1232673" y="1936268"/>
                </a:lnTo>
                <a:lnTo>
                  <a:pt x="1282451" y="1939197"/>
                </a:lnTo>
                <a:lnTo>
                  <a:pt x="1332594" y="1940069"/>
                </a:lnTo>
                <a:lnTo>
                  <a:pt x="1383034" y="1938853"/>
                </a:lnTo>
                <a:lnTo>
                  <a:pt x="1433702" y="1935514"/>
                </a:lnTo>
                <a:lnTo>
                  <a:pt x="1484401" y="1930057"/>
                </a:lnTo>
                <a:lnTo>
                  <a:pt x="1534269" y="1922582"/>
                </a:lnTo>
                <a:lnTo>
                  <a:pt x="1583261" y="1913139"/>
                </a:lnTo>
                <a:lnTo>
                  <a:pt x="1631329" y="1901779"/>
                </a:lnTo>
                <a:lnTo>
                  <a:pt x="1678427" y="1888553"/>
                </a:lnTo>
                <a:lnTo>
                  <a:pt x="1724508" y="1873512"/>
                </a:lnTo>
                <a:lnTo>
                  <a:pt x="1769525" y="1856706"/>
                </a:lnTo>
                <a:lnTo>
                  <a:pt x="1813432" y="1838187"/>
                </a:lnTo>
                <a:lnTo>
                  <a:pt x="1856182" y="1818006"/>
                </a:lnTo>
                <a:lnTo>
                  <a:pt x="1897727" y="1796213"/>
                </a:lnTo>
                <a:lnTo>
                  <a:pt x="1938022" y="1772860"/>
                </a:lnTo>
                <a:lnTo>
                  <a:pt x="1977019" y="1747997"/>
                </a:lnTo>
                <a:lnTo>
                  <a:pt x="2014673" y="1721674"/>
                </a:lnTo>
                <a:lnTo>
                  <a:pt x="2050935" y="1693944"/>
                </a:lnTo>
                <a:lnTo>
                  <a:pt x="2085759" y="1664856"/>
                </a:lnTo>
                <a:lnTo>
                  <a:pt x="2119099" y="1634463"/>
                </a:lnTo>
                <a:lnTo>
                  <a:pt x="2150907" y="1602814"/>
                </a:lnTo>
                <a:lnTo>
                  <a:pt x="2181138" y="1569960"/>
                </a:lnTo>
                <a:lnTo>
                  <a:pt x="2209743" y="1535953"/>
                </a:lnTo>
                <a:lnTo>
                  <a:pt x="2236677" y="1500842"/>
                </a:lnTo>
                <a:lnTo>
                  <a:pt x="2261893" y="1464680"/>
                </a:lnTo>
                <a:lnTo>
                  <a:pt x="2285343" y="1427518"/>
                </a:lnTo>
                <a:lnTo>
                  <a:pt x="2306982" y="1389405"/>
                </a:lnTo>
                <a:lnTo>
                  <a:pt x="2326762" y="1350392"/>
                </a:lnTo>
                <a:lnTo>
                  <a:pt x="2344637" y="1310532"/>
                </a:lnTo>
                <a:lnTo>
                  <a:pt x="2360559" y="1269874"/>
                </a:lnTo>
                <a:lnTo>
                  <a:pt x="2374483" y="1228469"/>
                </a:lnTo>
                <a:lnTo>
                  <a:pt x="2386361" y="1186369"/>
                </a:lnTo>
                <a:lnTo>
                  <a:pt x="2396147" y="1143624"/>
                </a:lnTo>
                <a:lnTo>
                  <a:pt x="2403793" y="1100284"/>
                </a:lnTo>
                <a:lnTo>
                  <a:pt x="2409253" y="1056402"/>
                </a:lnTo>
                <a:lnTo>
                  <a:pt x="2412481" y="1012028"/>
                </a:lnTo>
                <a:lnTo>
                  <a:pt x="2413429" y="967213"/>
                </a:lnTo>
                <a:lnTo>
                  <a:pt x="2412051" y="922007"/>
                </a:lnTo>
                <a:lnTo>
                  <a:pt x="2408301" y="876461"/>
                </a:lnTo>
                <a:lnTo>
                  <a:pt x="2402200" y="831109"/>
                </a:lnTo>
                <a:lnTo>
                  <a:pt x="2393844" y="786498"/>
                </a:lnTo>
                <a:lnTo>
                  <a:pt x="2383287" y="742671"/>
                </a:lnTo>
                <a:lnTo>
                  <a:pt x="2370588" y="699670"/>
                </a:lnTo>
                <a:lnTo>
                  <a:pt x="2355803" y="657536"/>
                </a:lnTo>
                <a:lnTo>
                  <a:pt x="2338989" y="616311"/>
                </a:lnTo>
                <a:lnTo>
                  <a:pt x="2320203" y="576037"/>
                </a:lnTo>
                <a:lnTo>
                  <a:pt x="2299502" y="536756"/>
                </a:lnTo>
                <a:lnTo>
                  <a:pt x="2276942" y="498511"/>
                </a:lnTo>
                <a:lnTo>
                  <a:pt x="2252581" y="461342"/>
                </a:lnTo>
                <a:lnTo>
                  <a:pt x="2226475" y="425291"/>
                </a:lnTo>
                <a:lnTo>
                  <a:pt x="2198681" y="390401"/>
                </a:lnTo>
                <a:lnTo>
                  <a:pt x="2169256" y="356714"/>
                </a:lnTo>
                <a:lnTo>
                  <a:pt x="2138258" y="324271"/>
                </a:lnTo>
                <a:lnTo>
                  <a:pt x="2105742" y="293115"/>
                </a:lnTo>
                <a:lnTo>
                  <a:pt x="2071766" y="263286"/>
                </a:lnTo>
                <a:lnTo>
                  <a:pt x="2036387" y="234828"/>
                </a:lnTo>
                <a:lnTo>
                  <a:pt x="1999660" y="207781"/>
                </a:lnTo>
                <a:lnTo>
                  <a:pt x="1961645" y="182188"/>
                </a:lnTo>
                <a:lnTo>
                  <a:pt x="1922396" y="158091"/>
                </a:lnTo>
                <a:lnTo>
                  <a:pt x="1881972" y="135532"/>
                </a:lnTo>
                <a:lnTo>
                  <a:pt x="1840428" y="114552"/>
                </a:lnTo>
                <a:lnTo>
                  <a:pt x="1797823" y="95194"/>
                </a:lnTo>
                <a:lnTo>
                  <a:pt x="1754212" y="77498"/>
                </a:lnTo>
                <a:lnTo>
                  <a:pt x="1709652" y="61508"/>
                </a:lnTo>
                <a:lnTo>
                  <a:pt x="1664201" y="47265"/>
                </a:lnTo>
                <a:lnTo>
                  <a:pt x="1617916" y="34811"/>
                </a:lnTo>
                <a:lnTo>
                  <a:pt x="1570852" y="24188"/>
                </a:lnTo>
                <a:lnTo>
                  <a:pt x="1523068" y="15437"/>
                </a:lnTo>
                <a:lnTo>
                  <a:pt x="1474619" y="8601"/>
                </a:lnTo>
                <a:lnTo>
                  <a:pt x="1425564" y="3721"/>
                </a:lnTo>
                <a:lnTo>
                  <a:pt x="1375958" y="840"/>
                </a:lnTo>
                <a:lnTo>
                  <a:pt x="1325858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/>
          <p:nvPr/>
        </p:nvSpPr>
        <p:spPr>
          <a:xfrm>
            <a:off x="2658600" y="2168416"/>
            <a:ext cx="2413635" cy="1486068"/>
          </a:xfrm>
          <a:custGeom>
            <a:avLst/>
            <a:gdLst/>
            <a:ahLst/>
            <a:cxnLst/>
            <a:rect l="l" t="t" r="r" b="b"/>
            <a:pathLst>
              <a:path w="2413634" h="1940560">
                <a:moveTo>
                  <a:pt x="0" y="1323120"/>
                </a:moveTo>
                <a:lnTo>
                  <a:pt x="249808" y="1063659"/>
                </a:lnTo>
                <a:lnTo>
                  <a:pt x="246058" y="1018114"/>
                </a:lnTo>
                <a:lnTo>
                  <a:pt x="244680" y="972908"/>
                </a:lnTo>
                <a:lnTo>
                  <a:pt x="245628" y="928092"/>
                </a:lnTo>
                <a:lnTo>
                  <a:pt x="248856" y="883718"/>
                </a:lnTo>
                <a:lnTo>
                  <a:pt x="254316" y="839836"/>
                </a:lnTo>
                <a:lnTo>
                  <a:pt x="261962" y="796497"/>
                </a:lnTo>
                <a:lnTo>
                  <a:pt x="271748" y="753752"/>
                </a:lnTo>
                <a:lnTo>
                  <a:pt x="283626" y="711651"/>
                </a:lnTo>
                <a:lnTo>
                  <a:pt x="297550" y="670247"/>
                </a:lnTo>
                <a:lnTo>
                  <a:pt x="313472" y="629589"/>
                </a:lnTo>
                <a:lnTo>
                  <a:pt x="331347" y="589728"/>
                </a:lnTo>
                <a:lnTo>
                  <a:pt x="351127" y="550716"/>
                </a:lnTo>
                <a:lnTo>
                  <a:pt x="372766" y="512603"/>
                </a:lnTo>
                <a:lnTo>
                  <a:pt x="396216" y="475440"/>
                </a:lnTo>
                <a:lnTo>
                  <a:pt x="421432" y="439278"/>
                </a:lnTo>
                <a:lnTo>
                  <a:pt x="448366" y="404168"/>
                </a:lnTo>
                <a:lnTo>
                  <a:pt x="476971" y="370161"/>
                </a:lnTo>
                <a:lnTo>
                  <a:pt x="507202" y="337307"/>
                </a:lnTo>
                <a:lnTo>
                  <a:pt x="539010" y="305658"/>
                </a:lnTo>
                <a:lnTo>
                  <a:pt x="572350" y="275264"/>
                </a:lnTo>
                <a:lnTo>
                  <a:pt x="607174" y="246176"/>
                </a:lnTo>
                <a:lnTo>
                  <a:pt x="643436" y="218446"/>
                </a:lnTo>
                <a:lnTo>
                  <a:pt x="681090" y="192124"/>
                </a:lnTo>
                <a:lnTo>
                  <a:pt x="720087" y="167261"/>
                </a:lnTo>
                <a:lnTo>
                  <a:pt x="760382" y="143907"/>
                </a:lnTo>
                <a:lnTo>
                  <a:pt x="801927" y="122114"/>
                </a:lnTo>
                <a:lnTo>
                  <a:pt x="844677" y="101933"/>
                </a:lnTo>
                <a:lnTo>
                  <a:pt x="888584" y="83414"/>
                </a:lnTo>
                <a:lnTo>
                  <a:pt x="933601" y="66609"/>
                </a:lnTo>
                <a:lnTo>
                  <a:pt x="979682" y="51568"/>
                </a:lnTo>
                <a:lnTo>
                  <a:pt x="1026780" y="38342"/>
                </a:lnTo>
                <a:lnTo>
                  <a:pt x="1074848" y="26982"/>
                </a:lnTo>
                <a:lnTo>
                  <a:pt x="1123840" y="17538"/>
                </a:lnTo>
                <a:lnTo>
                  <a:pt x="1173708" y="10063"/>
                </a:lnTo>
                <a:lnTo>
                  <a:pt x="1224406" y="4606"/>
                </a:lnTo>
                <a:lnTo>
                  <a:pt x="1275322" y="1241"/>
                </a:lnTo>
                <a:lnTo>
                  <a:pt x="1325858" y="0"/>
                </a:lnTo>
                <a:lnTo>
                  <a:pt x="1375958" y="840"/>
                </a:lnTo>
                <a:lnTo>
                  <a:pt x="1425564" y="3721"/>
                </a:lnTo>
                <a:lnTo>
                  <a:pt x="1474619" y="8601"/>
                </a:lnTo>
                <a:lnTo>
                  <a:pt x="1523068" y="15437"/>
                </a:lnTo>
                <a:lnTo>
                  <a:pt x="1570852" y="24188"/>
                </a:lnTo>
                <a:lnTo>
                  <a:pt x="1617916" y="34811"/>
                </a:lnTo>
                <a:lnTo>
                  <a:pt x="1664201" y="47265"/>
                </a:lnTo>
                <a:lnTo>
                  <a:pt x="1709652" y="61508"/>
                </a:lnTo>
                <a:lnTo>
                  <a:pt x="1754212" y="77498"/>
                </a:lnTo>
                <a:lnTo>
                  <a:pt x="1797823" y="95194"/>
                </a:lnTo>
                <a:lnTo>
                  <a:pt x="1840428" y="114552"/>
                </a:lnTo>
                <a:lnTo>
                  <a:pt x="1881972" y="135532"/>
                </a:lnTo>
                <a:lnTo>
                  <a:pt x="1922396" y="158091"/>
                </a:lnTo>
                <a:lnTo>
                  <a:pt x="1961645" y="182188"/>
                </a:lnTo>
                <a:lnTo>
                  <a:pt x="1999660" y="207781"/>
                </a:lnTo>
                <a:lnTo>
                  <a:pt x="2036387" y="234828"/>
                </a:lnTo>
                <a:lnTo>
                  <a:pt x="2071766" y="263286"/>
                </a:lnTo>
                <a:lnTo>
                  <a:pt x="2105742" y="293115"/>
                </a:lnTo>
                <a:lnTo>
                  <a:pt x="2138258" y="324271"/>
                </a:lnTo>
                <a:lnTo>
                  <a:pt x="2169256" y="356714"/>
                </a:lnTo>
                <a:lnTo>
                  <a:pt x="2198681" y="390401"/>
                </a:lnTo>
                <a:lnTo>
                  <a:pt x="2226475" y="425291"/>
                </a:lnTo>
                <a:lnTo>
                  <a:pt x="2252581" y="461342"/>
                </a:lnTo>
                <a:lnTo>
                  <a:pt x="2276942" y="498511"/>
                </a:lnTo>
                <a:lnTo>
                  <a:pt x="2299502" y="536756"/>
                </a:lnTo>
                <a:lnTo>
                  <a:pt x="2320203" y="576037"/>
                </a:lnTo>
                <a:lnTo>
                  <a:pt x="2338989" y="616311"/>
                </a:lnTo>
                <a:lnTo>
                  <a:pt x="2355803" y="657536"/>
                </a:lnTo>
                <a:lnTo>
                  <a:pt x="2370588" y="699670"/>
                </a:lnTo>
                <a:lnTo>
                  <a:pt x="2383287" y="742671"/>
                </a:lnTo>
                <a:lnTo>
                  <a:pt x="2393844" y="786498"/>
                </a:lnTo>
                <a:lnTo>
                  <a:pt x="2402200" y="831109"/>
                </a:lnTo>
                <a:lnTo>
                  <a:pt x="2408301" y="876461"/>
                </a:lnTo>
                <a:lnTo>
                  <a:pt x="2412051" y="922007"/>
                </a:lnTo>
                <a:lnTo>
                  <a:pt x="2413429" y="967213"/>
                </a:lnTo>
                <a:lnTo>
                  <a:pt x="2412481" y="1012028"/>
                </a:lnTo>
                <a:lnTo>
                  <a:pt x="2409253" y="1056402"/>
                </a:lnTo>
                <a:lnTo>
                  <a:pt x="2403793" y="1100284"/>
                </a:lnTo>
                <a:lnTo>
                  <a:pt x="2396147" y="1143624"/>
                </a:lnTo>
                <a:lnTo>
                  <a:pt x="2386361" y="1186369"/>
                </a:lnTo>
                <a:lnTo>
                  <a:pt x="2374483" y="1228469"/>
                </a:lnTo>
                <a:lnTo>
                  <a:pt x="2360559" y="1269874"/>
                </a:lnTo>
                <a:lnTo>
                  <a:pt x="2344637" y="1310532"/>
                </a:lnTo>
                <a:lnTo>
                  <a:pt x="2326762" y="1350392"/>
                </a:lnTo>
                <a:lnTo>
                  <a:pt x="2306982" y="1389405"/>
                </a:lnTo>
                <a:lnTo>
                  <a:pt x="2285343" y="1427518"/>
                </a:lnTo>
                <a:lnTo>
                  <a:pt x="2261893" y="1464680"/>
                </a:lnTo>
                <a:lnTo>
                  <a:pt x="2236677" y="1500842"/>
                </a:lnTo>
                <a:lnTo>
                  <a:pt x="2209743" y="1535953"/>
                </a:lnTo>
                <a:lnTo>
                  <a:pt x="2181138" y="1569960"/>
                </a:lnTo>
                <a:lnTo>
                  <a:pt x="2150907" y="1602814"/>
                </a:lnTo>
                <a:lnTo>
                  <a:pt x="2119099" y="1634463"/>
                </a:lnTo>
                <a:lnTo>
                  <a:pt x="2085759" y="1664856"/>
                </a:lnTo>
                <a:lnTo>
                  <a:pt x="2050935" y="1693944"/>
                </a:lnTo>
                <a:lnTo>
                  <a:pt x="2014673" y="1721674"/>
                </a:lnTo>
                <a:lnTo>
                  <a:pt x="1977019" y="1747997"/>
                </a:lnTo>
                <a:lnTo>
                  <a:pt x="1938022" y="1772860"/>
                </a:lnTo>
                <a:lnTo>
                  <a:pt x="1897727" y="1796213"/>
                </a:lnTo>
                <a:lnTo>
                  <a:pt x="1856182" y="1818006"/>
                </a:lnTo>
                <a:lnTo>
                  <a:pt x="1813432" y="1838187"/>
                </a:lnTo>
                <a:lnTo>
                  <a:pt x="1769525" y="1856706"/>
                </a:lnTo>
                <a:lnTo>
                  <a:pt x="1724508" y="1873512"/>
                </a:lnTo>
                <a:lnTo>
                  <a:pt x="1678427" y="1888553"/>
                </a:lnTo>
                <a:lnTo>
                  <a:pt x="1631329" y="1901779"/>
                </a:lnTo>
                <a:lnTo>
                  <a:pt x="1583261" y="1913139"/>
                </a:lnTo>
                <a:lnTo>
                  <a:pt x="1534269" y="1922582"/>
                </a:lnTo>
                <a:lnTo>
                  <a:pt x="1484401" y="1930057"/>
                </a:lnTo>
                <a:lnTo>
                  <a:pt x="1433702" y="1935514"/>
                </a:lnTo>
                <a:lnTo>
                  <a:pt x="1383034" y="1938853"/>
                </a:lnTo>
                <a:lnTo>
                  <a:pt x="1332594" y="1940069"/>
                </a:lnTo>
                <a:lnTo>
                  <a:pt x="1282451" y="1939197"/>
                </a:lnTo>
                <a:lnTo>
                  <a:pt x="1232673" y="1936268"/>
                </a:lnTo>
                <a:lnTo>
                  <a:pt x="1183329" y="1931317"/>
                </a:lnTo>
                <a:lnTo>
                  <a:pt x="1134486" y="1924376"/>
                </a:lnTo>
                <a:lnTo>
                  <a:pt x="1086211" y="1915477"/>
                </a:lnTo>
                <a:lnTo>
                  <a:pt x="1038574" y="1904656"/>
                </a:lnTo>
                <a:lnTo>
                  <a:pt x="991642" y="1891943"/>
                </a:lnTo>
                <a:lnTo>
                  <a:pt x="945483" y="1877373"/>
                </a:lnTo>
                <a:lnTo>
                  <a:pt x="900165" y="1860979"/>
                </a:lnTo>
                <a:lnTo>
                  <a:pt x="855756" y="1842793"/>
                </a:lnTo>
                <a:lnTo>
                  <a:pt x="812323" y="1822849"/>
                </a:lnTo>
                <a:lnTo>
                  <a:pt x="769936" y="1801180"/>
                </a:lnTo>
                <a:lnTo>
                  <a:pt x="728662" y="1777819"/>
                </a:lnTo>
                <a:lnTo>
                  <a:pt x="688568" y="1752798"/>
                </a:lnTo>
                <a:lnTo>
                  <a:pt x="649723" y="1726152"/>
                </a:lnTo>
                <a:lnTo>
                  <a:pt x="612196" y="1697913"/>
                </a:lnTo>
                <a:lnTo>
                  <a:pt x="576053" y="1668114"/>
                </a:lnTo>
                <a:lnTo>
                  <a:pt x="541362" y="1636788"/>
                </a:lnTo>
                <a:lnTo>
                  <a:pt x="508193" y="1603968"/>
                </a:lnTo>
                <a:lnTo>
                  <a:pt x="476613" y="1569688"/>
                </a:lnTo>
                <a:lnTo>
                  <a:pt x="446689" y="1533981"/>
                </a:lnTo>
                <a:lnTo>
                  <a:pt x="418490" y="1496879"/>
                </a:lnTo>
                <a:lnTo>
                  <a:pt x="392083" y="1458416"/>
                </a:lnTo>
                <a:lnTo>
                  <a:pt x="367538" y="1418624"/>
                </a:lnTo>
                <a:lnTo>
                  <a:pt x="0" y="132312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0"/>
          <p:cNvSpPr txBox="1"/>
          <p:nvPr/>
        </p:nvSpPr>
        <p:spPr>
          <a:xfrm>
            <a:off x="3258078" y="2274555"/>
            <a:ext cx="1349125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</a:t>
            </a:r>
            <a:r>
              <a:rPr sz="18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</a:t>
            </a:r>
            <a:endParaRPr sz="1800" dirty="0">
              <a:latin typeface="Century Gothic" panose="020B0502020202020204" pitchFamily="34" charset="0"/>
              <a:cs typeface="Calibri"/>
            </a:endParaRPr>
          </a:p>
          <a:p>
            <a:pPr marL="12065" marR="5080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Mrs</a:t>
            </a:r>
            <a:r>
              <a:rPr sz="1800" spc="-5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Bonner </a:t>
            </a: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the</a:t>
            </a:r>
            <a:r>
              <a:rPr sz="1800" spc="-2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EYFS</a:t>
            </a:r>
            <a:r>
              <a:rPr sz="1800" spc="-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teacher</a:t>
            </a:r>
            <a:endParaRPr sz="1800" dirty="0">
              <a:latin typeface="Century Gothic" panose="020B0502020202020204" pitchFamily="34" charset="0"/>
              <a:cs typeface="Calibri"/>
            </a:endParaRPr>
          </a:p>
        </p:txBody>
      </p:sp>
      <p:pic>
        <p:nvPicPr>
          <p:cNvPr id="2" name="object 2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524" b="98544" l="5721" r="98259">
                        <a14:foregroundMark x1="38806" y1="81796" x2="38806" y2="81796"/>
                        <a14:foregroundMark x1="60697" y1="97330" x2="60697" y2="97330"/>
                        <a14:foregroundMark x1="98756" y1="92233" x2="98756" y2="92233"/>
                        <a14:foregroundMark x1="5970" y1="98786" x2="5970" y2="98786"/>
                        <a14:foregroundMark x1="49502" y1="7524" x2="49502" y2="752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03584" y="1796945"/>
            <a:ext cx="1670457" cy="1711452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7293234" y="1744440"/>
            <a:ext cx="2427605" cy="1338580"/>
            <a:chOff x="1827657" y="1293690"/>
            <a:chExt cx="2427605" cy="1338580"/>
          </a:xfrm>
        </p:grpSpPr>
        <p:sp>
          <p:nvSpPr>
            <p:cNvPr id="7" name="object 7"/>
            <p:cNvSpPr/>
            <p:nvPr/>
          </p:nvSpPr>
          <p:spPr>
            <a:xfrm>
              <a:off x="1833753" y="1299786"/>
              <a:ext cx="2415540" cy="1326515"/>
            </a:xfrm>
            <a:custGeom>
              <a:avLst/>
              <a:gdLst/>
              <a:ahLst/>
              <a:cxnLst/>
              <a:rect l="l" t="t" r="r" b="b"/>
              <a:pathLst>
                <a:path w="2415540" h="1326514">
                  <a:moveTo>
                    <a:pt x="1270286" y="0"/>
                  </a:moveTo>
                  <a:lnTo>
                    <a:pt x="1215371" y="933"/>
                  </a:lnTo>
                  <a:lnTo>
                    <a:pt x="1160195" y="3436"/>
                  </a:lnTo>
                  <a:lnTo>
                    <a:pt x="1104839" y="7535"/>
                  </a:lnTo>
                  <a:lnTo>
                    <a:pt x="1049381" y="13258"/>
                  </a:lnTo>
                  <a:lnTo>
                    <a:pt x="993902" y="20632"/>
                  </a:lnTo>
                  <a:lnTo>
                    <a:pt x="933706" y="30566"/>
                  </a:lnTo>
                  <a:lnTo>
                    <a:pt x="875183" y="42241"/>
                  </a:lnTo>
                  <a:lnTo>
                    <a:pt x="818395" y="55598"/>
                  </a:lnTo>
                  <a:lnTo>
                    <a:pt x="763405" y="70573"/>
                  </a:lnTo>
                  <a:lnTo>
                    <a:pt x="710275" y="87105"/>
                  </a:lnTo>
                  <a:lnTo>
                    <a:pt x="659070" y="105134"/>
                  </a:lnTo>
                  <a:lnTo>
                    <a:pt x="609850" y="124596"/>
                  </a:lnTo>
                  <a:lnTo>
                    <a:pt x="562680" y="145432"/>
                  </a:lnTo>
                  <a:lnTo>
                    <a:pt x="517623" y="167579"/>
                  </a:lnTo>
                  <a:lnTo>
                    <a:pt x="474740" y="190976"/>
                  </a:lnTo>
                  <a:lnTo>
                    <a:pt x="434094" y="215562"/>
                  </a:lnTo>
                  <a:lnTo>
                    <a:pt x="395750" y="241274"/>
                  </a:lnTo>
                  <a:lnTo>
                    <a:pt x="359769" y="268052"/>
                  </a:lnTo>
                  <a:lnTo>
                    <a:pt x="326214" y="295834"/>
                  </a:lnTo>
                  <a:lnTo>
                    <a:pt x="295147" y="324559"/>
                  </a:lnTo>
                  <a:lnTo>
                    <a:pt x="266633" y="354164"/>
                  </a:lnTo>
                  <a:lnTo>
                    <a:pt x="240734" y="384589"/>
                  </a:lnTo>
                  <a:lnTo>
                    <a:pt x="217512" y="415771"/>
                  </a:lnTo>
                  <a:lnTo>
                    <a:pt x="179352" y="480165"/>
                  </a:lnTo>
                  <a:lnTo>
                    <a:pt x="152655" y="546852"/>
                  </a:lnTo>
                  <a:lnTo>
                    <a:pt x="137926" y="615341"/>
                  </a:lnTo>
                  <a:lnTo>
                    <a:pt x="135205" y="650108"/>
                  </a:lnTo>
                  <a:lnTo>
                    <a:pt x="135665" y="685140"/>
                  </a:lnTo>
                  <a:lnTo>
                    <a:pt x="139367" y="720378"/>
                  </a:lnTo>
                  <a:lnTo>
                    <a:pt x="146376" y="755758"/>
                  </a:lnTo>
                  <a:lnTo>
                    <a:pt x="156752" y="791219"/>
                  </a:lnTo>
                  <a:lnTo>
                    <a:pt x="170561" y="826701"/>
                  </a:lnTo>
                  <a:lnTo>
                    <a:pt x="0" y="1013518"/>
                  </a:lnTo>
                  <a:lnTo>
                    <a:pt x="356362" y="1055428"/>
                  </a:lnTo>
                  <a:lnTo>
                    <a:pt x="390316" y="1081005"/>
                  </a:lnTo>
                  <a:lnTo>
                    <a:pt x="426102" y="1105423"/>
                  </a:lnTo>
                  <a:lnTo>
                    <a:pt x="463633" y="1128662"/>
                  </a:lnTo>
                  <a:lnTo>
                    <a:pt x="502824" y="1150705"/>
                  </a:lnTo>
                  <a:lnTo>
                    <a:pt x="543588" y="1171534"/>
                  </a:lnTo>
                  <a:lnTo>
                    <a:pt x="585839" y="1191131"/>
                  </a:lnTo>
                  <a:lnTo>
                    <a:pt x="629490" y="1209479"/>
                  </a:lnTo>
                  <a:lnTo>
                    <a:pt x="674456" y="1226559"/>
                  </a:lnTo>
                  <a:lnTo>
                    <a:pt x="720651" y="1242353"/>
                  </a:lnTo>
                  <a:lnTo>
                    <a:pt x="767988" y="1256844"/>
                  </a:lnTo>
                  <a:lnTo>
                    <a:pt x="816381" y="1270013"/>
                  </a:lnTo>
                  <a:lnTo>
                    <a:pt x="865743" y="1281843"/>
                  </a:lnTo>
                  <a:lnTo>
                    <a:pt x="915990" y="1292316"/>
                  </a:lnTo>
                  <a:lnTo>
                    <a:pt x="967034" y="1301414"/>
                  </a:lnTo>
                  <a:lnTo>
                    <a:pt x="1018789" y="1309119"/>
                  </a:lnTo>
                  <a:lnTo>
                    <a:pt x="1071170" y="1315413"/>
                  </a:lnTo>
                  <a:lnTo>
                    <a:pt x="1124090" y="1320278"/>
                  </a:lnTo>
                  <a:lnTo>
                    <a:pt x="1177462" y="1323697"/>
                  </a:lnTo>
                  <a:lnTo>
                    <a:pt x="1231201" y="1325651"/>
                  </a:lnTo>
                  <a:lnTo>
                    <a:pt x="1285221" y="1326123"/>
                  </a:lnTo>
                  <a:lnTo>
                    <a:pt x="1339435" y="1325094"/>
                  </a:lnTo>
                  <a:lnTo>
                    <a:pt x="1393758" y="1322547"/>
                  </a:lnTo>
                  <a:lnTo>
                    <a:pt x="1448102" y="1318464"/>
                  </a:lnTo>
                  <a:lnTo>
                    <a:pt x="1502382" y="1312827"/>
                  </a:lnTo>
                  <a:lnTo>
                    <a:pt x="1556512" y="1305618"/>
                  </a:lnTo>
                  <a:lnTo>
                    <a:pt x="1616707" y="1295684"/>
                  </a:lnTo>
                  <a:lnTo>
                    <a:pt x="1675230" y="1284008"/>
                  </a:lnTo>
                  <a:lnTo>
                    <a:pt x="1732018" y="1270652"/>
                  </a:lnTo>
                  <a:lnTo>
                    <a:pt x="1787008" y="1255677"/>
                  </a:lnTo>
                  <a:lnTo>
                    <a:pt x="1840138" y="1239144"/>
                  </a:lnTo>
                  <a:lnTo>
                    <a:pt x="1891343" y="1221116"/>
                  </a:lnTo>
                  <a:lnTo>
                    <a:pt x="1940563" y="1201653"/>
                  </a:lnTo>
                  <a:lnTo>
                    <a:pt x="1987733" y="1180817"/>
                  </a:lnTo>
                  <a:lnTo>
                    <a:pt x="2032790" y="1158670"/>
                  </a:lnTo>
                  <a:lnTo>
                    <a:pt x="2075673" y="1135273"/>
                  </a:lnTo>
                  <a:lnTo>
                    <a:pt x="2116319" y="1110688"/>
                  </a:lnTo>
                  <a:lnTo>
                    <a:pt x="2154663" y="1084975"/>
                  </a:lnTo>
                  <a:lnTo>
                    <a:pt x="2190644" y="1058197"/>
                  </a:lnTo>
                  <a:lnTo>
                    <a:pt x="2224199" y="1030415"/>
                  </a:lnTo>
                  <a:lnTo>
                    <a:pt x="2255266" y="1001691"/>
                  </a:lnTo>
                  <a:lnTo>
                    <a:pt x="2283780" y="972086"/>
                  </a:lnTo>
                  <a:lnTo>
                    <a:pt x="2309679" y="941661"/>
                  </a:lnTo>
                  <a:lnTo>
                    <a:pt x="2332901" y="910478"/>
                  </a:lnTo>
                  <a:lnTo>
                    <a:pt x="2371061" y="846085"/>
                  </a:lnTo>
                  <a:lnTo>
                    <a:pt x="2397758" y="779397"/>
                  </a:lnTo>
                  <a:lnTo>
                    <a:pt x="2412487" y="710908"/>
                  </a:lnTo>
                  <a:lnTo>
                    <a:pt x="2415208" y="676142"/>
                  </a:lnTo>
                  <a:lnTo>
                    <a:pt x="2414748" y="641109"/>
                  </a:lnTo>
                  <a:lnTo>
                    <a:pt x="2404037" y="570492"/>
                  </a:lnTo>
                  <a:lnTo>
                    <a:pt x="2379853" y="499549"/>
                  </a:lnTo>
                  <a:lnTo>
                    <a:pt x="2346592" y="436617"/>
                  </a:lnTo>
                  <a:lnTo>
                    <a:pt x="2303714" y="377000"/>
                  </a:lnTo>
                  <a:lnTo>
                    <a:pt x="2251855" y="320918"/>
                  </a:lnTo>
                  <a:lnTo>
                    <a:pt x="2222756" y="294271"/>
                  </a:lnTo>
                  <a:lnTo>
                    <a:pt x="2191649" y="268589"/>
                  </a:lnTo>
                  <a:lnTo>
                    <a:pt x="2158615" y="243901"/>
                  </a:lnTo>
                  <a:lnTo>
                    <a:pt x="2123732" y="220233"/>
                  </a:lnTo>
                  <a:lnTo>
                    <a:pt x="2087080" y="197613"/>
                  </a:lnTo>
                  <a:lnTo>
                    <a:pt x="2048738" y="176069"/>
                  </a:lnTo>
                  <a:lnTo>
                    <a:pt x="2008787" y="155628"/>
                  </a:lnTo>
                  <a:lnTo>
                    <a:pt x="1967304" y="136317"/>
                  </a:lnTo>
                  <a:lnTo>
                    <a:pt x="1924370" y="118164"/>
                  </a:lnTo>
                  <a:lnTo>
                    <a:pt x="1880065" y="101196"/>
                  </a:lnTo>
                  <a:lnTo>
                    <a:pt x="1834466" y="85440"/>
                  </a:lnTo>
                  <a:lnTo>
                    <a:pt x="1787655" y="70925"/>
                  </a:lnTo>
                  <a:lnTo>
                    <a:pt x="1739710" y="57676"/>
                  </a:lnTo>
                  <a:lnTo>
                    <a:pt x="1690710" y="45723"/>
                  </a:lnTo>
                  <a:lnTo>
                    <a:pt x="1640735" y="35092"/>
                  </a:lnTo>
                  <a:lnTo>
                    <a:pt x="1589865" y="25811"/>
                  </a:lnTo>
                  <a:lnTo>
                    <a:pt x="1538179" y="17906"/>
                  </a:lnTo>
                  <a:lnTo>
                    <a:pt x="1485756" y="11406"/>
                  </a:lnTo>
                  <a:lnTo>
                    <a:pt x="1432676" y="6338"/>
                  </a:lnTo>
                  <a:lnTo>
                    <a:pt x="1379018" y="2729"/>
                  </a:lnTo>
                  <a:lnTo>
                    <a:pt x="1324862" y="607"/>
                  </a:lnTo>
                  <a:lnTo>
                    <a:pt x="1270286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1833753" y="1299786"/>
              <a:ext cx="2415540" cy="1326515"/>
            </a:xfrm>
            <a:custGeom>
              <a:avLst/>
              <a:gdLst/>
              <a:ahLst/>
              <a:cxnLst/>
              <a:rect l="l" t="t" r="r" b="b"/>
              <a:pathLst>
                <a:path w="2415540" h="1326514">
                  <a:moveTo>
                    <a:pt x="0" y="1013518"/>
                  </a:moveTo>
                  <a:lnTo>
                    <a:pt x="170561" y="826701"/>
                  </a:lnTo>
                  <a:lnTo>
                    <a:pt x="156752" y="791219"/>
                  </a:lnTo>
                  <a:lnTo>
                    <a:pt x="146376" y="755758"/>
                  </a:lnTo>
                  <a:lnTo>
                    <a:pt x="139367" y="720378"/>
                  </a:lnTo>
                  <a:lnTo>
                    <a:pt x="135665" y="685140"/>
                  </a:lnTo>
                  <a:lnTo>
                    <a:pt x="135205" y="650108"/>
                  </a:lnTo>
                  <a:lnTo>
                    <a:pt x="137926" y="615341"/>
                  </a:lnTo>
                  <a:lnTo>
                    <a:pt x="152655" y="546852"/>
                  </a:lnTo>
                  <a:lnTo>
                    <a:pt x="179352" y="480165"/>
                  </a:lnTo>
                  <a:lnTo>
                    <a:pt x="217512" y="415771"/>
                  </a:lnTo>
                  <a:lnTo>
                    <a:pt x="240734" y="384589"/>
                  </a:lnTo>
                  <a:lnTo>
                    <a:pt x="266633" y="354164"/>
                  </a:lnTo>
                  <a:lnTo>
                    <a:pt x="295147" y="324559"/>
                  </a:lnTo>
                  <a:lnTo>
                    <a:pt x="326214" y="295834"/>
                  </a:lnTo>
                  <a:lnTo>
                    <a:pt x="359769" y="268052"/>
                  </a:lnTo>
                  <a:lnTo>
                    <a:pt x="395750" y="241274"/>
                  </a:lnTo>
                  <a:lnTo>
                    <a:pt x="434094" y="215562"/>
                  </a:lnTo>
                  <a:lnTo>
                    <a:pt x="474740" y="190976"/>
                  </a:lnTo>
                  <a:lnTo>
                    <a:pt x="517623" y="167579"/>
                  </a:lnTo>
                  <a:lnTo>
                    <a:pt x="562680" y="145432"/>
                  </a:lnTo>
                  <a:lnTo>
                    <a:pt x="609850" y="124596"/>
                  </a:lnTo>
                  <a:lnTo>
                    <a:pt x="659070" y="105134"/>
                  </a:lnTo>
                  <a:lnTo>
                    <a:pt x="710275" y="87105"/>
                  </a:lnTo>
                  <a:lnTo>
                    <a:pt x="763405" y="70573"/>
                  </a:lnTo>
                  <a:lnTo>
                    <a:pt x="818395" y="55598"/>
                  </a:lnTo>
                  <a:lnTo>
                    <a:pt x="875183" y="42241"/>
                  </a:lnTo>
                  <a:lnTo>
                    <a:pt x="933706" y="30566"/>
                  </a:lnTo>
                  <a:lnTo>
                    <a:pt x="993902" y="20632"/>
                  </a:lnTo>
                  <a:lnTo>
                    <a:pt x="1049381" y="13258"/>
                  </a:lnTo>
                  <a:lnTo>
                    <a:pt x="1104839" y="7535"/>
                  </a:lnTo>
                  <a:lnTo>
                    <a:pt x="1160195" y="3436"/>
                  </a:lnTo>
                  <a:lnTo>
                    <a:pt x="1215371" y="933"/>
                  </a:lnTo>
                  <a:lnTo>
                    <a:pt x="1270286" y="0"/>
                  </a:lnTo>
                  <a:lnTo>
                    <a:pt x="1324862" y="607"/>
                  </a:lnTo>
                  <a:lnTo>
                    <a:pt x="1379018" y="2729"/>
                  </a:lnTo>
                  <a:lnTo>
                    <a:pt x="1432676" y="6338"/>
                  </a:lnTo>
                  <a:lnTo>
                    <a:pt x="1485756" y="11406"/>
                  </a:lnTo>
                  <a:lnTo>
                    <a:pt x="1538179" y="17906"/>
                  </a:lnTo>
                  <a:lnTo>
                    <a:pt x="1589865" y="25811"/>
                  </a:lnTo>
                  <a:lnTo>
                    <a:pt x="1640735" y="35092"/>
                  </a:lnTo>
                  <a:lnTo>
                    <a:pt x="1690710" y="45723"/>
                  </a:lnTo>
                  <a:lnTo>
                    <a:pt x="1739710" y="57676"/>
                  </a:lnTo>
                  <a:lnTo>
                    <a:pt x="1787655" y="70925"/>
                  </a:lnTo>
                  <a:lnTo>
                    <a:pt x="1834466" y="85440"/>
                  </a:lnTo>
                  <a:lnTo>
                    <a:pt x="1880065" y="101196"/>
                  </a:lnTo>
                  <a:lnTo>
                    <a:pt x="1924370" y="118164"/>
                  </a:lnTo>
                  <a:lnTo>
                    <a:pt x="1967304" y="136317"/>
                  </a:lnTo>
                  <a:lnTo>
                    <a:pt x="2008787" y="155628"/>
                  </a:lnTo>
                  <a:lnTo>
                    <a:pt x="2048738" y="176069"/>
                  </a:lnTo>
                  <a:lnTo>
                    <a:pt x="2087080" y="197613"/>
                  </a:lnTo>
                  <a:lnTo>
                    <a:pt x="2123732" y="220233"/>
                  </a:lnTo>
                  <a:lnTo>
                    <a:pt x="2158615" y="243901"/>
                  </a:lnTo>
                  <a:lnTo>
                    <a:pt x="2191649" y="268589"/>
                  </a:lnTo>
                  <a:lnTo>
                    <a:pt x="2222756" y="294271"/>
                  </a:lnTo>
                  <a:lnTo>
                    <a:pt x="2251855" y="320918"/>
                  </a:lnTo>
                  <a:lnTo>
                    <a:pt x="2278868" y="348504"/>
                  </a:lnTo>
                  <a:lnTo>
                    <a:pt x="2326316" y="406381"/>
                  </a:lnTo>
                  <a:lnTo>
                    <a:pt x="2364464" y="467682"/>
                  </a:lnTo>
                  <a:lnTo>
                    <a:pt x="2393661" y="535030"/>
                  </a:lnTo>
                  <a:lnTo>
                    <a:pt x="2411046" y="605872"/>
                  </a:lnTo>
                  <a:lnTo>
                    <a:pt x="2415208" y="676142"/>
                  </a:lnTo>
                  <a:lnTo>
                    <a:pt x="2412487" y="710908"/>
                  </a:lnTo>
                  <a:lnTo>
                    <a:pt x="2397758" y="779397"/>
                  </a:lnTo>
                  <a:lnTo>
                    <a:pt x="2371061" y="846085"/>
                  </a:lnTo>
                  <a:lnTo>
                    <a:pt x="2332901" y="910478"/>
                  </a:lnTo>
                  <a:lnTo>
                    <a:pt x="2309679" y="941661"/>
                  </a:lnTo>
                  <a:lnTo>
                    <a:pt x="2283780" y="972086"/>
                  </a:lnTo>
                  <a:lnTo>
                    <a:pt x="2255266" y="1001691"/>
                  </a:lnTo>
                  <a:lnTo>
                    <a:pt x="2224199" y="1030415"/>
                  </a:lnTo>
                  <a:lnTo>
                    <a:pt x="2190644" y="1058197"/>
                  </a:lnTo>
                  <a:lnTo>
                    <a:pt x="2154663" y="1084975"/>
                  </a:lnTo>
                  <a:lnTo>
                    <a:pt x="2116319" y="1110688"/>
                  </a:lnTo>
                  <a:lnTo>
                    <a:pt x="2075673" y="1135273"/>
                  </a:lnTo>
                  <a:lnTo>
                    <a:pt x="2032790" y="1158670"/>
                  </a:lnTo>
                  <a:lnTo>
                    <a:pt x="1987733" y="1180817"/>
                  </a:lnTo>
                  <a:lnTo>
                    <a:pt x="1940563" y="1201653"/>
                  </a:lnTo>
                  <a:lnTo>
                    <a:pt x="1891343" y="1221116"/>
                  </a:lnTo>
                  <a:lnTo>
                    <a:pt x="1840138" y="1239144"/>
                  </a:lnTo>
                  <a:lnTo>
                    <a:pt x="1787008" y="1255677"/>
                  </a:lnTo>
                  <a:lnTo>
                    <a:pt x="1732018" y="1270652"/>
                  </a:lnTo>
                  <a:lnTo>
                    <a:pt x="1675230" y="1284008"/>
                  </a:lnTo>
                  <a:lnTo>
                    <a:pt x="1616707" y="1295684"/>
                  </a:lnTo>
                  <a:lnTo>
                    <a:pt x="1556512" y="1305618"/>
                  </a:lnTo>
                  <a:lnTo>
                    <a:pt x="1502382" y="1312827"/>
                  </a:lnTo>
                  <a:lnTo>
                    <a:pt x="1448102" y="1318464"/>
                  </a:lnTo>
                  <a:lnTo>
                    <a:pt x="1393758" y="1322547"/>
                  </a:lnTo>
                  <a:lnTo>
                    <a:pt x="1339435" y="1325094"/>
                  </a:lnTo>
                  <a:lnTo>
                    <a:pt x="1285221" y="1326123"/>
                  </a:lnTo>
                  <a:lnTo>
                    <a:pt x="1231201" y="1325651"/>
                  </a:lnTo>
                  <a:lnTo>
                    <a:pt x="1177462" y="1323697"/>
                  </a:lnTo>
                  <a:lnTo>
                    <a:pt x="1124090" y="1320278"/>
                  </a:lnTo>
                  <a:lnTo>
                    <a:pt x="1071170" y="1315413"/>
                  </a:lnTo>
                  <a:lnTo>
                    <a:pt x="1018789" y="1309119"/>
                  </a:lnTo>
                  <a:lnTo>
                    <a:pt x="967034" y="1301414"/>
                  </a:lnTo>
                  <a:lnTo>
                    <a:pt x="915990" y="1292316"/>
                  </a:lnTo>
                  <a:lnTo>
                    <a:pt x="865743" y="1281843"/>
                  </a:lnTo>
                  <a:lnTo>
                    <a:pt x="816381" y="1270013"/>
                  </a:lnTo>
                  <a:lnTo>
                    <a:pt x="767988" y="1256844"/>
                  </a:lnTo>
                  <a:lnTo>
                    <a:pt x="720651" y="1242353"/>
                  </a:lnTo>
                  <a:lnTo>
                    <a:pt x="674456" y="1226559"/>
                  </a:lnTo>
                  <a:lnTo>
                    <a:pt x="629490" y="1209479"/>
                  </a:lnTo>
                  <a:lnTo>
                    <a:pt x="585839" y="1191131"/>
                  </a:lnTo>
                  <a:lnTo>
                    <a:pt x="543588" y="1171534"/>
                  </a:lnTo>
                  <a:lnTo>
                    <a:pt x="502824" y="1150705"/>
                  </a:lnTo>
                  <a:lnTo>
                    <a:pt x="463633" y="1128662"/>
                  </a:lnTo>
                  <a:lnTo>
                    <a:pt x="426102" y="1105423"/>
                  </a:lnTo>
                  <a:lnTo>
                    <a:pt x="390316" y="1081005"/>
                  </a:lnTo>
                  <a:lnTo>
                    <a:pt x="356362" y="1055428"/>
                  </a:lnTo>
                  <a:lnTo>
                    <a:pt x="0" y="1013518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5F17E881-B758-4312-AA3A-EAAED0924048}"/>
              </a:ext>
            </a:extLst>
          </p:cNvPr>
          <p:cNvSpPr txBox="1"/>
          <p:nvPr/>
        </p:nvSpPr>
        <p:spPr>
          <a:xfrm>
            <a:off x="7842266" y="1968722"/>
            <a:ext cx="1626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am Mrs</a:t>
            </a:r>
            <a:r>
              <a:rPr lang="en-GB" sz="1600" spc="-5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Dodds</a:t>
            </a:r>
            <a:r>
              <a:rPr lang="en-GB" sz="1600" spc="-4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lang="en-GB" sz="16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the </a:t>
            </a:r>
            <a:r>
              <a:rPr lang="en-GB" sz="16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Headteacher</a:t>
            </a:r>
            <a:endParaRPr lang="en-GB" sz="1600" dirty="0">
              <a:latin typeface="Century Gothic" panose="020B0502020202020204" pitchFamily="34" charset="0"/>
              <a:cs typeface="Calibri"/>
            </a:endParaRPr>
          </a:p>
          <a:p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03602A1-C884-43CE-AA10-73FE7A3151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5556" l="10000" r="90000">
                        <a14:foregroundMark x1="79286" y1="94444" x2="79286" y2="94444"/>
                        <a14:foregroundMark x1="78571" y1="93889" x2="78571" y2="93889"/>
                        <a14:foregroundMark x1="74286" y1="89444" x2="74286" y2="89444"/>
                        <a14:foregroundMark x1="74286" y1="89444" x2="74286" y2="89444"/>
                        <a14:foregroundMark x1="61429" y1="95556" x2="61429" y2="9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855" y="4251911"/>
            <a:ext cx="1611357" cy="2071745"/>
          </a:xfrm>
          <a:prstGeom prst="rect">
            <a:avLst/>
          </a:prstGeom>
        </p:spPr>
      </p:pic>
      <p:sp>
        <p:nvSpPr>
          <p:cNvPr id="31" name="object 18">
            <a:extLst>
              <a:ext uri="{FF2B5EF4-FFF2-40B4-BE49-F238E27FC236}">
                <a16:creationId xmlns:a16="http://schemas.microsoft.com/office/drawing/2014/main" id="{4C899401-9E2E-4259-B1D5-04B867463539}"/>
              </a:ext>
            </a:extLst>
          </p:cNvPr>
          <p:cNvSpPr/>
          <p:nvPr/>
        </p:nvSpPr>
        <p:spPr>
          <a:xfrm>
            <a:off x="8299449" y="4074041"/>
            <a:ext cx="2160270" cy="1326515"/>
          </a:xfrm>
          <a:custGeom>
            <a:avLst/>
            <a:gdLst/>
            <a:ahLst/>
            <a:cxnLst/>
            <a:rect l="l" t="t" r="r" b="b"/>
            <a:pathLst>
              <a:path w="2160270" h="1326514">
                <a:moveTo>
                  <a:pt x="1160610" y="0"/>
                </a:moveTo>
                <a:lnTo>
                  <a:pt x="1106729" y="260"/>
                </a:lnTo>
                <a:lnTo>
                  <a:pt x="1052534" y="2406"/>
                </a:lnTo>
                <a:lnTo>
                  <a:pt x="998117" y="6473"/>
                </a:lnTo>
                <a:lnTo>
                  <a:pt x="943574" y="12499"/>
                </a:lnTo>
                <a:lnTo>
                  <a:pt x="889000" y="20519"/>
                </a:lnTo>
                <a:lnTo>
                  <a:pt x="831368" y="31230"/>
                </a:lnTo>
                <a:lnTo>
                  <a:pt x="775458" y="43935"/>
                </a:lnTo>
                <a:lnTo>
                  <a:pt x="721340" y="58559"/>
                </a:lnTo>
                <a:lnTo>
                  <a:pt x="669083" y="75027"/>
                </a:lnTo>
                <a:lnTo>
                  <a:pt x="618754" y="93262"/>
                </a:lnTo>
                <a:lnTo>
                  <a:pt x="570424" y="113190"/>
                </a:lnTo>
                <a:lnTo>
                  <a:pt x="524162" y="134733"/>
                </a:lnTo>
                <a:lnTo>
                  <a:pt x="480037" y="157818"/>
                </a:lnTo>
                <a:lnTo>
                  <a:pt x="438116" y="182368"/>
                </a:lnTo>
                <a:lnTo>
                  <a:pt x="398471" y="208307"/>
                </a:lnTo>
                <a:lnTo>
                  <a:pt x="361169" y="235560"/>
                </a:lnTo>
                <a:lnTo>
                  <a:pt x="326280" y="264051"/>
                </a:lnTo>
                <a:lnTo>
                  <a:pt x="293873" y="293705"/>
                </a:lnTo>
                <a:lnTo>
                  <a:pt x="264017" y="324446"/>
                </a:lnTo>
                <a:lnTo>
                  <a:pt x="236780" y="356198"/>
                </a:lnTo>
                <a:lnTo>
                  <a:pt x="212232" y="388885"/>
                </a:lnTo>
                <a:lnTo>
                  <a:pt x="190443" y="422433"/>
                </a:lnTo>
                <a:lnTo>
                  <a:pt x="171480" y="456765"/>
                </a:lnTo>
                <a:lnTo>
                  <a:pt x="155413" y="491806"/>
                </a:lnTo>
                <a:lnTo>
                  <a:pt x="132244" y="563712"/>
                </a:lnTo>
                <a:lnTo>
                  <a:pt x="121488" y="637545"/>
                </a:lnTo>
                <a:lnTo>
                  <a:pt x="120937" y="674995"/>
                </a:lnTo>
                <a:lnTo>
                  <a:pt x="123696" y="712700"/>
                </a:lnTo>
                <a:lnTo>
                  <a:pt x="129835" y="750584"/>
                </a:lnTo>
                <a:lnTo>
                  <a:pt x="139422" y="788572"/>
                </a:lnTo>
                <a:lnTo>
                  <a:pt x="152527" y="826588"/>
                </a:lnTo>
                <a:lnTo>
                  <a:pt x="0" y="1013405"/>
                </a:lnTo>
                <a:lnTo>
                  <a:pt x="318770" y="1055315"/>
                </a:lnTo>
                <a:lnTo>
                  <a:pt x="351853" y="1083062"/>
                </a:lnTo>
                <a:lnTo>
                  <a:pt x="386865" y="1109437"/>
                </a:lnTo>
                <a:lnTo>
                  <a:pt x="423705" y="1134415"/>
                </a:lnTo>
                <a:lnTo>
                  <a:pt x="462275" y="1157976"/>
                </a:lnTo>
                <a:lnTo>
                  <a:pt x="502476" y="1180094"/>
                </a:lnTo>
                <a:lnTo>
                  <a:pt x="544209" y="1200748"/>
                </a:lnTo>
                <a:lnTo>
                  <a:pt x="587375" y="1219914"/>
                </a:lnTo>
                <a:lnTo>
                  <a:pt x="631875" y="1237570"/>
                </a:lnTo>
                <a:lnTo>
                  <a:pt x="677610" y="1253692"/>
                </a:lnTo>
                <a:lnTo>
                  <a:pt x="724482" y="1268258"/>
                </a:lnTo>
                <a:lnTo>
                  <a:pt x="772390" y="1281244"/>
                </a:lnTo>
                <a:lnTo>
                  <a:pt x="821237" y="1292627"/>
                </a:lnTo>
                <a:lnTo>
                  <a:pt x="870923" y="1302385"/>
                </a:lnTo>
                <a:lnTo>
                  <a:pt x="921349" y="1310495"/>
                </a:lnTo>
                <a:lnTo>
                  <a:pt x="972417" y="1316933"/>
                </a:lnTo>
                <a:lnTo>
                  <a:pt x="1024027" y="1321676"/>
                </a:lnTo>
                <a:lnTo>
                  <a:pt x="1076080" y="1324702"/>
                </a:lnTo>
                <a:lnTo>
                  <a:pt x="1128479" y="1325988"/>
                </a:lnTo>
                <a:lnTo>
                  <a:pt x="1181122" y="1325510"/>
                </a:lnTo>
                <a:lnTo>
                  <a:pt x="1233912" y="1323246"/>
                </a:lnTo>
                <a:lnTo>
                  <a:pt x="1286750" y="1319172"/>
                </a:lnTo>
                <a:lnTo>
                  <a:pt x="1339537" y="1313266"/>
                </a:lnTo>
                <a:lnTo>
                  <a:pt x="1392174" y="1305505"/>
                </a:lnTo>
                <a:lnTo>
                  <a:pt x="1449805" y="1294794"/>
                </a:lnTo>
                <a:lnTo>
                  <a:pt x="1505715" y="1282089"/>
                </a:lnTo>
                <a:lnTo>
                  <a:pt x="1559833" y="1267464"/>
                </a:lnTo>
                <a:lnTo>
                  <a:pt x="1612090" y="1250997"/>
                </a:lnTo>
                <a:lnTo>
                  <a:pt x="1662419" y="1232761"/>
                </a:lnTo>
                <a:lnTo>
                  <a:pt x="1710749" y="1212834"/>
                </a:lnTo>
                <a:lnTo>
                  <a:pt x="1757011" y="1191290"/>
                </a:lnTo>
                <a:lnTo>
                  <a:pt x="1801136" y="1168206"/>
                </a:lnTo>
                <a:lnTo>
                  <a:pt x="1843057" y="1143656"/>
                </a:lnTo>
                <a:lnTo>
                  <a:pt x="1882702" y="1117717"/>
                </a:lnTo>
                <a:lnTo>
                  <a:pt x="1920004" y="1090464"/>
                </a:lnTo>
                <a:lnTo>
                  <a:pt x="1954893" y="1061973"/>
                </a:lnTo>
                <a:lnTo>
                  <a:pt x="1987300" y="1032319"/>
                </a:lnTo>
                <a:lnTo>
                  <a:pt x="2017156" y="1001578"/>
                </a:lnTo>
                <a:lnTo>
                  <a:pt x="2044393" y="969826"/>
                </a:lnTo>
                <a:lnTo>
                  <a:pt x="2068941" y="937138"/>
                </a:lnTo>
                <a:lnTo>
                  <a:pt x="2090730" y="903590"/>
                </a:lnTo>
                <a:lnTo>
                  <a:pt x="2109693" y="869258"/>
                </a:lnTo>
                <a:lnTo>
                  <a:pt x="2125760" y="834217"/>
                </a:lnTo>
                <a:lnTo>
                  <a:pt x="2148929" y="762312"/>
                </a:lnTo>
                <a:lnTo>
                  <a:pt x="2159685" y="688479"/>
                </a:lnTo>
                <a:lnTo>
                  <a:pt x="2160236" y="651029"/>
                </a:lnTo>
                <a:lnTo>
                  <a:pt x="2157477" y="613324"/>
                </a:lnTo>
                <a:lnTo>
                  <a:pt x="2151338" y="575440"/>
                </a:lnTo>
                <a:lnTo>
                  <a:pt x="2141751" y="537452"/>
                </a:lnTo>
                <a:lnTo>
                  <a:pt x="2128647" y="499436"/>
                </a:lnTo>
                <a:lnTo>
                  <a:pt x="2113369" y="464426"/>
                </a:lnTo>
                <a:lnTo>
                  <a:pt x="2095414" y="430390"/>
                </a:lnTo>
                <a:lnTo>
                  <a:pt x="2074875" y="397362"/>
                </a:lnTo>
                <a:lnTo>
                  <a:pt x="2051846" y="365381"/>
                </a:lnTo>
                <a:lnTo>
                  <a:pt x="2026423" y="334482"/>
                </a:lnTo>
                <a:lnTo>
                  <a:pt x="1998699" y="304702"/>
                </a:lnTo>
                <a:lnTo>
                  <a:pt x="1968770" y="276077"/>
                </a:lnTo>
                <a:lnTo>
                  <a:pt x="1936729" y="248645"/>
                </a:lnTo>
                <a:lnTo>
                  <a:pt x="1902672" y="222440"/>
                </a:lnTo>
                <a:lnTo>
                  <a:pt x="1866693" y="197500"/>
                </a:lnTo>
                <a:lnTo>
                  <a:pt x="1828885" y="173862"/>
                </a:lnTo>
                <a:lnTo>
                  <a:pt x="1789345" y="151561"/>
                </a:lnTo>
                <a:lnTo>
                  <a:pt x="1748166" y="130635"/>
                </a:lnTo>
                <a:lnTo>
                  <a:pt x="1705443" y="111120"/>
                </a:lnTo>
                <a:lnTo>
                  <a:pt x="1661271" y="93052"/>
                </a:lnTo>
                <a:lnTo>
                  <a:pt x="1615743" y="76467"/>
                </a:lnTo>
                <a:lnTo>
                  <a:pt x="1568955" y="61403"/>
                </a:lnTo>
                <a:lnTo>
                  <a:pt x="1521000" y="47896"/>
                </a:lnTo>
                <a:lnTo>
                  <a:pt x="1471974" y="35982"/>
                </a:lnTo>
                <a:lnTo>
                  <a:pt x="1421971" y="25698"/>
                </a:lnTo>
                <a:lnTo>
                  <a:pt x="1371086" y="17080"/>
                </a:lnTo>
                <a:lnTo>
                  <a:pt x="1319413" y="10164"/>
                </a:lnTo>
                <a:lnTo>
                  <a:pt x="1267046" y="4988"/>
                </a:lnTo>
                <a:lnTo>
                  <a:pt x="1214080" y="1588"/>
                </a:lnTo>
                <a:lnTo>
                  <a:pt x="116061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81DF251-53AD-4360-B2A7-A9A4E82BB34E}"/>
              </a:ext>
            </a:extLst>
          </p:cNvPr>
          <p:cNvSpPr txBox="1"/>
          <p:nvPr/>
        </p:nvSpPr>
        <p:spPr>
          <a:xfrm>
            <a:off x="8660957" y="4292560"/>
            <a:ext cx="15329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</a:t>
            </a:r>
            <a:r>
              <a:rPr lang="en-GB" sz="16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 </a:t>
            </a:r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Mrs Thomas the</a:t>
            </a:r>
            <a:r>
              <a:rPr lang="en-GB" sz="16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lang="en-GB" sz="1600" spc="-2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SENCO</a:t>
            </a:r>
            <a:endParaRPr lang="en-GB" sz="1600" dirty="0">
              <a:latin typeface="Century Gothic" panose="020B0502020202020204" pitchFamily="34" charset="0"/>
              <a:cs typeface="Calibri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8333" l="10000" r="90000">
                        <a14:foregroundMark x1="35714" y1="92222" x2="35714" y2="92222"/>
                        <a14:foregroundMark x1="50000" y1="93333" x2="50000" y2="93333"/>
                        <a14:foregroundMark x1="62857" y1="91111" x2="62857" y2="91111"/>
                        <a14:foregroundMark x1="74286" y1="93889" x2="74286" y2="93889"/>
                        <a14:foregroundMark x1="82857" y1="86667" x2="82857" y2="86667"/>
                        <a14:foregroundMark x1="88571" y1="93889" x2="88571" y2="93889"/>
                        <a14:foregroundMark x1="77857" y1="77222" x2="77857" y2="77222"/>
                        <a14:foregroundMark x1="28571" y1="88333" x2="28571" y2="88333"/>
                        <a14:foregroundMark x1="27857" y1="93333" x2="27857" y2="93333"/>
                        <a14:foregroundMark x1="17857" y1="98333" x2="17857" y2="98333"/>
                        <a14:foregroundMark x1="37857" y1="97778" x2="37857" y2="97778"/>
                        <a14:foregroundMark x1="51429" y1="88333" x2="51429" y2="883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8356" y="4028989"/>
            <a:ext cx="1778000" cy="228600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1930305" y="4129757"/>
            <a:ext cx="2536825" cy="1326515"/>
          </a:xfrm>
          <a:custGeom>
            <a:avLst/>
            <a:gdLst/>
            <a:ahLst/>
            <a:cxnLst/>
            <a:rect l="l" t="t" r="r" b="b"/>
            <a:pathLst>
              <a:path w="2536825" h="1326514">
                <a:moveTo>
                  <a:pt x="1325560" y="0"/>
                </a:moveTo>
                <a:lnTo>
                  <a:pt x="1269552" y="1106"/>
                </a:lnTo>
                <a:lnTo>
                  <a:pt x="1213298" y="3693"/>
                </a:lnTo>
                <a:lnTo>
                  <a:pt x="1156872" y="7786"/>
                </a:lnTo>
                <a:lnTo>
                  <a:pt x="1100351" y="13411"/>
                </a:lnTo>
                <a:lnTo>
                  <a:pt x="1043813" y="20592"/>
                </a:lnTo>
                <a:lnTo>
                  <a:pt x="982610" y="30178"/>
                </a:lnTo>
                <a:lnTo>
                  <a:pt x="923050" y="41397"/>
                </a:lnTo>
                <a:lnTo>
                  <a:pt x="865193" y="54193"/>
                </a:lnTo>
                <a:lnTo>
                  <a:pt x="809099" y="68512"/>
                </a:lnTo>
                <a:lnTo>
                  <a:pt x="754827" y="84296"/>
                </a:lnTo>
                <a:lnTo>
                  <a:pt x="702438" y="101490"/>
                </a:lnTo>
                <a:lnTo>
                  <a:pt x="651991" y="120039"/>
                </a:lnTo>
                <a:lnTo>
                  <a:pt x="603545" y="139887"/>
                </a:lnTo>
                <a:lnTo>
                  <a:pt x="557161" y="160978"/>
                </a:lnTo>
                <a:lnTo>
                  <a:pt x="512898" y="183256"/>
                </a:lnTo>
                <a:lnTo>
                  <a:pt x="470816" y="206666"/>
                </a:lnTo>
                <a:lnTo>
                  <a:pt x="430974" y="231152"/>
                </a:lnTo>
                <a:lnTo>
                  <a:pt x="393434" y="256657"/>
                </a:lnTo>
                <a:lnTo>
                  <a:pt x="358253" y="283127"/>
                </a:lnTo>
                <a:lnTo>
                  <a:pt x="325492" y="310506"/>
                </a:lnTo>
                <a:lnTo>
                  <a:pt x="295212" y="338738"/>
                </a:lnTo>
                <a:lnTo>
                  <a:pt x="267470" y="367766"/>
                </a:lnTo>
                <a:lnTo>
                  <a:pt x="242328" y="397537"/>
                </a:lnTo>
                <a:lnTo>
                  <a:pt x="200080" y="459078"/>
                </a:lnTo>
                <a:lnTo>
                  <a:pt x="168947" y="522917"/>
                </a:lnTo>
                <a:lnTo>
                  <a:pt x="149405" y="588607"/>
                </a:lnTo>
                <a:lnTo>
                  <a:pt x="141933" y="655702"/>
                </a:lnTo>
                <a:lnTo>
                  <a:pt x="142873" y="689637"/>
                </a:lnTo>
                <a:lnTo>
                  <a:pt x="147009" y="723756"/>
                </a:lnTo>
                <a:lnTo>
                  <a:pt x="154402" y="758004"/>
                </a:lnTo>
                <a:lnTo>
                  <a:pt x="165111" y="792324"/>
                </a:lnTo>
                <a:lnTo>
                  <a:pt x="179197" y="826661"/>
                </a:lnTo>
                <a:lnTo>
                  <a:pt x="0" y="1013478"/>
                </a:lnTo>
                <a:lnTo>
                  <a:pt x="374269" y="1055388"/>
                </a:lnTo>
                <a:lnTo>
                  <a:pt x="407209" y="1079110"/>
                </a:lnTo>
                <a:lnTo>
                  <a:pt x="441806" y="1101839"/>
                </a:lnTo>
                <a:lnTo>
                  <a:pt x="477986" y="1123561"/>
                </a:lnTo>
                <a:lnTo>
                  <a:pt x="515679" y="1144260"/>
                </a:lnTo>
                <a:lnTo>
                  <a:pt x="554812" y="1163922"/>
                </a:lnTo>
                <a:lnTo>
                  <a:pt x="595313" y="1182535"/>
                </a:lnTo>
                <a:lnTo>
                  <a:pt x="637111" y="1200083"/>
                </a:lnTo>
                <a:lnTo>
                  <a:pt x="680134" y="1216551"/>
                </a:lnTo>
                <a:lnTo>
                  <a:pt x="724309" y="1231927"/>
                </a:lnTo>
                <a:lnTo>
                  <a:pt x="769565" y="1246196"/>
                </a:lnTo>
                <a:lnTo>
                  <a:pt x="815830" y="1259343"/>
                </a:lnTo>
                <a:lnTo>
                  <a:pt x="863031" y="1271354"/>
                </a:lnTo>
                <a:lnTo>
                  <a:pt x="911098" y="1282215"/>
                </a:lnTo>
                <a:lnTo>
                  <a:pt x="959959" y="1291913"/>
                </a:lnTo>
                <a:lnTo>
                  <a:pt x="1009540" y="1300432"/>
                </a:lnTo>
                <a:lnTo>
                  <a:pt x="1059771" y="1307758"/>
                </a:lnTo>
                <a:lnTo>
                  <a:pt x="1110580" y="1313878"/>
                </a:lnTo>
                <a:lnTo>
                  <a:pt x="1161894" y="1318776"/>
                </a:lnTo>
                <a:lnTo>
                  <a:pt x="1213642" y="1322440"/>
                </a:lnTo>
                <a:lnTo>
                  <a:pt x="1265752" y="1324854"/>
                </a:lnTo>
                <a:lnTo>
                  <a:pt x="1318152" y="1326005"/>
                </a:lnTo>
                <a:lnTo>
                  <a:pt x="1370770" y="1325878"/>
                </a:lnTo>
                <a:lnTo>
                  <a:pt x="1423535" y="1324458"/>
                </a:lnTo>
                <a:lnTo>
                  <a:pt x="1476373" y="1321733"/>
                </a:lnTo>
                <a:lnTo>
                  <a:pt x="1529215" y="1317687"/>
                </a:lnTo>
                <a:lnTo>
                  <a:pt x="1581986" y="1312307"/>
                </a:lnTo>
                <a:lnTo>
                  <a:pt x="1634617" y="1305578"/>
                </a:lnTo>
                <a:lnTo>
                  <a:pt x="1695819" y="1295992"/>
                </a:lnTo>
                <a:lnTo>
                  <a:pt x="1755379" y="1284773"/>
                </a:lnTo>
                <a:lnTo>
                  <a:pt x="1813236" y="1271976"/>
                </a:lnTo>
                <a:lnTo>
                  <a:pt x="1869330" y="1257658"/>
                </a:lnTo>
                <a:lnTo>
                  <a:pt x="1923602" y="1241874"/>
                </a:lnTo>
                <a:lnTo>
                  <a:pt x="1975991" y="1224679"/>
                </a:lnTo>
                <a:lnTo>
                  <a:pt x="2026438" y="1206130"/>
                </a:lnTo>
                <a:lnTo>
                  <a:pt x="2074884" y="1186282"/>
                </a:lnTo>
                <a:lnTo>
                  <a:pt x="2121268" y="1165192"/>
                </a:lnTo>
                <a:lnTo>
                  <a:pt x="2165531" y="1142913"/>
                </a:lnTo>
                <a:lnTo>
                  <a:pt x="2207613" y="1119504"/>
                </a:lnTo>
                <a:lnTo>
                  <a:pt x="2247455" y="1095018"/>
                </a:lnTo>
                <a:lnTo>
                  <a:pt x="2284995" y="1069512"/>
                </a:lnTo>
                <a:lnTo>
                  <a:pt x="2320176" y="1043042"/>
                </a:lnTo>
                <a:lnTo>
                  <a:pt x="2352937" y="1015664"/>
                </a:lnTo>
                <a:lnTo>
                  <a:pt x="2383217" y="987432"/>
                </a:lnTo>
                <a:lnTo>
                  <a:pt x="2410959" y="958403"/>
                </a:lnTo>
                <a:lnTo>
                  <a:pt x="2436101" y="928633"/>
                </a:lnTo>
                <a:lnTo>
                  <a:pt x="2478349" y="867091"/>
                </a:lnTo>
                <a:lnTo>
                  <a:pt x="2509482" y="803252"/>
                </a:lnTo>
                <a:lnTo>
                  <a:pt x="2529024" y="737563"/>
                </a:lnTo>
                <a:lnTo>
                  <a:pt x="2536496" y="670468"/>
                </a:lnTo>
                <a:lnTo>
                  <a:pt x="2535556" y="636533"/>
                </a:lnTo>
                <a:lnTo>
                  <a:pt x="2524027" y="568166"/>
                </a:lnTo>
                <a:lnTo>
                  <a:pt x="2499233" y="499509"/>
                </a:lnTo>
                <a:lnTo>
                  <a:pt x="2465485" y="438382"/>
                </a:lnTo>
                <a:lnTo>
                  <a:pt x="2422201" y="380372"/>
                </a:lnTo>
                <a:lnTo>
                  <a:pt x="2369993" y="325679"/>
                </a:lnTo>
                <a:lnTo>
                  <a:pt x="2340732" y="299639"/>
                </a:lnTo>
                <a:lnTo>
                  <a:pt x="2309470" y="274503"/>
                </a:lnTo>
                <a:lnTo>
                  <a:pt x="2276281" y="250298"/>
                </a:lnTo>
                <a:lnTo>
                  <a:pt x="2241243" y="227047"/>
                </a:lnTo>
                <a:lnTo>
                  <a:pt x="2204431" y="204775"/>
                </a:lnTo>
                <a:lnTo>
                  <a:pt x="2165922" y="183509"/>
                </a:lnTo>
                <a:lnTo>
                  <a:pt x="2125793" y="163272"/>
                </a:lnTo>
                <a:lnTo>
                  <a:pt x="2084119" y="144090"/>
                </a:lnTo>
                <a:lnTo>
                  <a:pt x="2040976" y="125988"/>
                </a:lnTo>
                <a:lnTo>
                  <a:pt x="1996442" y="108991"/>
                </a:lnTo>
                <a:lnTo>
                  <a:pt x="1950592" y="93125"/>
                </a:lnTo>
                <a:lnTo>
                  <a:pt x="1903504" y="78413"/>
                </a:lnTo>
                <a:lnTo>
                  <a:pt x="1855252" y="64882"/>
                </a:lnTo>
                <a:lnTo>
                  <a:pt x="1805913" y="52556"/>
                </a:lnTo>
                <a:lnTo>
                  <a:pt x="1755565" y="41461"/>
                </a:lnTo>
                <a:lnTo>
                  <a:pt x="1704282" y="31621"/>
                </a:lnTo>
                <a:lnTo>
                  <a:pt x="1652141" y="23061"/>
                </a:lnTo>
                <a:lnTo>
                  <a:pt x="1599219" y="15807"/>
                </a:lnTo>
                <a:lnTo>
                  <a:pt x="1545593" y="9884"/>
                </a:lnTo>
                <a:lnTo>
                  <a:pt x="1491337" y="5317"/>
                </a:lnTo>
                <a:lnTo>
                  <a:pt x="1436529" y="2130"/>
                </a:lnTo>
                <a:lnTo>
                  <a:pt x="1381244" y="349"/>
                </a:lnTo>
                <a:lnTo>
                  <a:pt x="132556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1952933" y="4129757"/>
            <a:ext cx="2536825" cy="1326515"/>
          </a:xfrm>
          <a:custGeom>
            <a:avLst/>
            <a:gdLst/>
            <a:ahLst/>
            <a:cxnLst/>
            <a:rect l="l" t="t" r="r" b="b"/>
            <a:pathLst>
              <a:path w="2536825" h="1326514">
                <a:moveTo>
                  <a:pt x="0" y="1013478"/>
                </a:moveTo>
                <a:lnTo>
                  <a:pt x="179197" y="826661"/>
                </a:lnTo>
                <a:lnTo>
                  <a:pt x="165111" y="792324"/>
                </a:lnTo>
                <a:lnTo>
                  <a:pt x="154402" y="758004"/>
                </a:lnTo>
                <a:lnTo>
                  <a:pt x="147009" y="723756"/>
                </a:lnTo>
                <a:lnTo>
                  <a:pt x="142873" y="689637"/>
                </a:lnTo>
                <a:lnTo>
                  <a:pt x="141933" y="655702"/>
                </a:lnTo>
                <a:lnTo>
                  <a:pt x="144130" y="622007"/>
                </a:lnTo>
                <a:lnTo>
                  <a:pt x="157697" y="555559"/>
                </a:lnTo>
                <a:lnTo>
                  <a:pt x="183094" y="490739"/>
                </a:lnTo>
                <a:lnTo>
                  <a:pt x="219845" y="427993"/>
                </a:lnTo>
                <a:lnTo>
                  <a:pt x="267470" y="367766"/>
                </a:lnTo>
                <a:lnTo>
                  <a:pt x="295212" y="338738"/>
                </a:lnTo>
                <a:lnTo>
                  <a:pt x="325492" y="310506"/>
                </a:lnTo>
                <a:lnTo>
                  <a:pt x="358253" y="283127"/>
                </a:lnTo>
                <a:lnTo>
                  <a:pt x="393434" y="256657"/>
                </a:lnTo>
                <a:lnTo>
                  <a:pt x="430974" y="231152"/>
                </a:lnTo>
                <a:lnTo>
                  <a:pt x="470816" y="206666"/>
                </a:lnTo>
                <a:lnTo>
                  <a:pt x="512898" y="183256"/>
                </a:lnTo>
                <a:lnTo>
                  <a:pt x="557161" y="160978"/>
                </a:lnTo>
                <a:lnTo>
                  <a:pt x="603545" y="139887"/>
                </a:lnTo>
                <a:lnTo>
                  <a:pt x="651991" y="120039"/>
                </a:lnTo>
                <a:lnTo>
                  <a:pt x="702438" y="101490"/>
                </a:lnTo>
                <a:lnTo>
                  <a:pt x="754827" y="84296"/>
                </a:lnTo>
                <a:lnTo>
                  <a:pt x="809099" y="68512"/>
                </a:lnTo>
                <a:lnTo>
                  <a:pt x="865193" y="54193"/>
                </a:lnTo>
                <a:lnTo>
                  <a:pt x="923050" y="41397"/>
                </a:lnTo>
                <a:lnTo>
                  <a:pt x="982610" y="30178"/>
                </a:lnTo>
                <a:lnTo>
                  <a:pt x="1043813" y="20592"/>
                </a:lnTo>
                <a:lnTo>
                  <a:pt x="1100351" y="13411"/>
                </a:lnTo>
                <a:lnTo>
                  <a:pt x="1156872" y="7786"/>
                </a:lnTo>
                <a:lnTo>
                  <a:pt x="1213298" y="3693"/>
                </a:lnTo>
                <a:lnTo>
                  <a:pt x="1269552" y="1106"/>
                </a:lnTo>
                <a:lnTo>
                  <a:pt x="1325560" y="0"/>
                </a:lnTo>
                <a:lnTo>
                  <a:pt x="1381244" y="349"/>
                </a:lnTo>
                <a:lnTo>
                  <a:pt x="1436529" y="2130"/>
                </a:lnTo>
                <a:lnTo>
                  <a:pt x="1491337" y="5317"/>
                </a:lnTo>
                <a:lnTo>
                  <a:pt x="1545593" y="9884"/>
                </a:lnTo>
                <a:lnTo>
                  <a:pt x="1599219" y="15807"/>
                </a:lnTo>
                <a:lnTo>
                  <a:pt x="1652141" y="23061"/>
                </a:lnTo>
                <a:lnTo>
                  <a:pt x="1704282" y="31621"/>
                </a:lnTo>
                <a:lnTo>
                  <a:pt x="1755565" y="41461"/>
                </a:lnTo>
                <a:lnTo>
                  <a:pt x="1805913" y="52556"/>
                </a:lnTo>
                <a:lnTo>
                  <a:pt x="1855252" y="64882"/>
                </a:lnTo>
                <a:lnTo>
                  <a:pt x="1903504" y="78413"/>
                </a:lnTo>
                <a:lnTo>
                  <a:pt x="1950592" y="93125"/>
                </a:lnTo>
                <a:lnTo>
                  <a:pt x="1996442" y="108991"/>
                </a:lnTo>
                <a:lnTo>
                  <a:pt x="2040976" y="125988"/>
                </a:lnTo>
                <a:lnTo>
                  <a:pt x="2084119" y="144090"/>
                </a:lnTo>
                <a:lnTo>
                  <a:pt x="2125793" y="163272"/>
                </a:lnTo>
                <a:lnTo>
                  <a:pt x="2165922" y="183509"/>
                </a:lnTo>
                <a:lnTo>
                  <a:pt x="2204431" y="204775"/>
                </a:lnTo>
                <a:lnTo>
                  <a:pt x="2241243" y="227047"/>
                </a:lnTo>
                <a:lnTo>
                  <a:pt x="2276281" y="250298"/>
                </a:lnTo>
                <a:lnTo>
                  <a:pt x="2309470" y="274503"/>
                </a:lnTo>
                <a:lnTo>
                  <a:pt x="2340732" y="299639"/>
                </a:lnTo>
                <a:lnTo>
                  <a:pt x="2369993" y="325679"/>
                </a:lnTo>
                <a:lnTo>
                  <a:pt x="2397174" y="352598"/>
                </a:lnTo>
                <a:lnTo>
                  <a:pt x="2444997" y="408975"/>
                </a:lnTo>
                <a:lnTo>
                  <a:pt x="2483589" y="468568"/>
                </a:lnTo>
                <a:lnTo>
                  <a:pt x="2513318" y="533846"/>
                </a:lnTo>
                <a:lnTo>
                  <a:pt x="2531420" y="602413"/>
                </a:lnTo>
                <a:lnTo>
                  <a:pt x="2536496" y="670468"/>
                </a:lnTo>
                <a:lnTo>
                  <a:pt x="2534299" y="704163"/>
                </a:lnTo>
                <a:lnTo>
                  <a:pt x="2520732" y="770611"/>
                </a:lnTo>
                <a:lnTo>
                  <a:pt x="2495335" y="835431"/>
                </a:lnTo>
                <a:lnTo>
                  <a:pt x="2458584" y="898177"/>
                </a:lnTo>
                <a:lnTo>
                  <a:pt x="2410959" y="958403"/>
                </a:lnTo>
                <a:lnTo>
                  <a:pt x="2383217" y="987432"/>
                </a:lnTo>
                <a:lnTo>
                  <a:pt x="2352937" y="1015664"/>
                </a:lnTo>
                <a:lnTo>
                  <a:pt x="2320176" y="1043042"/>
                </a:lnTo>
                <a:lnTo>
                  <a:pt x="2284995" y="1069512"/>
                </a:lnTo>
                <a:lnTo>
                  <a:pt x="2247455" y="1095018"/>
                </a:lnTo>
                <a:lnTo>
                  <a:pt x="2207613" y="1119504"/>
                </a:lnTo>
                <a:lnTo>
                  <a:pt x="2165531" y="1142913"/>
                </a:lnTo>
                <a:lnTo>
                  <a:pt x="2121268" y="1165192"/>
                </a:lnTo>
                <a:lnTo>
                  <a:pt x="2074884" y="1186282"/>
                </a:lnTo>
                <a:lnTo>
                  <a:pt x="2026438" y="1206130"/>
                </a:lnTo>
                <a:lnTo>
                  <a:pt x="1975991" y="1224679"/>
                </a:lnTo>
                <a:lnTo>
                  <a:pt x="1923602" y="1241874"/>
                </a:lnTo>
                <a:lnTo>
                  <a:pt x="1869330" y="1257658"/>
                </a:lnTo>
                <a:lnTo>
                  <a:pt x="1813236" y="1271976"/>
                </a:lnTo>
                <a:lnTo>
                  <a:pt x="1755379" y="1284773"/>
                </a:lnTo>
                <a:lnTo>
                  <a:pt x="1695819" y="1295992"/>
                </a:lnTo>
                <a:lnTo>
                  <a:pt x="1634617" y="1305578"/>
                </a:lnTo>
                <a:lnTo>
                  <a:pt x="1581986" y="1312307"/>
                </a:lnTo>
                <a:lnTo>
                  <a:pt x="1529215" y="1317687"/>
                </a:lnTo>
                <a:lnTo>
                  <a:pt x="1476373" y="1321733"/>
                </a:lnTo>
                <a:lnTo>
                  <a:pt x="1423535" y="1324458"/>
                </a:lnTo>
                <a:lnTo>
                  <a:pt x="1370770" y="1325878"/>
                </a:lnTo>
                <a:lnTo>
                  <a:pt x="1318152" y="1326005"/>
                </a:lnTo>
                <a:lnTo>
                  <a:pt x="1265752" y="1324854"/>
                </a:lnTo>
                <a:lnTo>
                  <a:pt x="1213642" y="1322440"/>
                </a:lnTo>
                <a:lnTo>
                  <a:pt x="1161894" y="1318776"/>
                </a:lnTo>
                <a:lnTo>
                  <a:pt x="1110580" y="1313878"/>
                </a:lnTo>
                <a:lnTo>
                  <a:pt x="1059771" y="1307758"/>
                </a:lnTo>
                <a:lnTo>
                  <a:pt x="1009540" y="1300432"/>
                </a:lnTo>
                <a:lnTo>
                  <a:pt x="959959" y="1291913"/>
                </a:lnTo>
                <a:lnTo>
                  <a:pt x="911098" y="1282215"/>
                </a:lnTo>
                <a:lnTo>
                  <a:pt x="863031" y="1271354"/>
                </a:lnTo>
                <a:lnTo>
                  <a:pt x="815830" y="1259343"/>
                </a:lnTo>
                <a:lnTo>
                  <a:pt x="769565" y="1246196"/>
                </a:lnTo>
                <a:lnTo>
                  <a:pt x="724309" y="1231927"/>
                </a:lnTo>
                <a:lnTo>
                  <a:pt x="680134" y="1216551"/>
                </a:lnTo>
                <a:lnTo>
                  <a:pt x="637111" y="1200083"/>
                </a:lnTo>
                <a:lnTo>
                  <a:pt x="595313" y="1182535"/>
                </a:lnTo>
                <a:lnTo>
                  <a:pt x="554812" y="1163922"/>
                </a:lnTo>
                <a:lnTo>
                  <a:pt x="515679" y="1144260"/>
                </a:lnTo>
                <a:lnTo>
                  <a:pt x="477986" y="1123561"/>
                </a:lnTo>
                <a:lnTo>
                  <a:pt x="441806" y="1101839"/>
                </a:lnTo>
                <a:lnTo>
                  <a:pt x="407209" y="1079110"/>
                </a:lnTo>
                <a:lnTo>
                  <a:pt x="374269" y="1055388"/>
                </a:lnTo>
                <a:lnTo>
                  <a:pt x="0" y="1013478"/>
                </a:lnTo>
                <a:close/>
              </a:path>
            </a:pathLst>
          </a:custGeom>
          <a:ln w="12191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5859" rIns="0" bIns="0" rtlCol="0">
            <a:spAutoFit/>
          </a:bodyPr>
          <a:lstStyle/>
          <a:p>
            <a:pPr marL="2267585">
              <a:lnSpc>
                <a:spcPct val="100000"/>
              </a:lnSpc>
              <a:spcBef>
                <a:spcPts val="105"/>
              </a:spcBef>
            </a:pPr>
            <a:r>
              <a:rPr dirty="0"/>
              <a:t>The</a:t>
            </a:r>
            <a:r>
              <a:rPr spc="-35" dirty="0"/>
              <a:t> </a:t>
            </a:r>
            <a:r>
              <a:rPr dirty="0"/>
              <a:t>Good</a:t>
            </a:r>
            <a:r>
              <a:rPr spc="-30" dirty="0"/>
              <a:t> </a:t>
            </a:r>
            <a:r>
              <a:rPr dirty="0"/>
              <a:t>Shepherd</a:t>
            </a:r>
            <a:r>
              <a:rPr spc="-35" dirty="0"/>
              <a:t> </a:t>
            </a:r>
            <a:r>
              <a:rPr spc="-20" dirty="0"/>
              <a:t>Team</a:t>
            </a:r>
          </a:p>
        </p:txBody>
      </p:sp>
      <p:pic>
        <p:nvPicPr>
          <p:cNvPr id="7" name="object 7">
            <a:hlinkClick r:id="rId4"/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81359" y="230124"/>
            <a:ext cx="838200" cy="97231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8889" l="10000" r="97143">
                        <a14:foregroundMark x1="37857" y1="95556" x2="37857" y2="95556"/>
                        <a14:foregroundMark x1="77143" y1="87222" x2="77143" y2="87222"/>
                        <a14:foregroundMark x1="85000" y1="87222" x2="85000" y2="87222"/>
                        <a14:foregroundMark x1="92857" y1="92222" x2="92857" y2="92222"/>
                        <a14:foregroundMark x1="90714" y1="80556" x2="90714" y2="80556"/>
                        <a14:foregroundMark x1="74286" y1="95000" x2="72857" y2="95556"/>
                        <a14:foregroundMark x1="49286" y1="93333" x2="49286" y2="93333"/>
                        <a14:foregroundMark x1="20714" y1="93333" x2="20714" y2="93333"/>
                        <a14:foregroundMark x1="50714" y1="98889" x2="50714" y2="98889"/>
                        <a14:foregroundMark x1="97143" y1="87222" x2="97143" y2="872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2244" y="3497509"/>
            <a:ext cx="1778000" cy="228600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845" b="97064" l="10000" r="90000">
                        <a14:foregroundMark x1="23125" y1="97064" x2="23125" y2="9706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0532" y="1221429"/>
            <a:ext cx="1997963" cy="2406396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5957800" y="4746260"/>
            <a:ext cx="2092325" cy="1325880"/>
          </a:xfrm>
          <a:custGeom>
            <a:avLst/>
            <a:gdLst/>
            <a:ahLst/>
            <a:cxnLst/>
            <a:rect l="l" t="t" r="r" b="b"/>
            <a:pathLst>
              <a:path w="2092325" h="1325879">
                <a:moveTo>
                  <a:pt x="1041605" y="0"/>
                </a:moveTo>
                <a:lnTo>
                  <a:pt x="991429" y="338"/>
                </a:lnTo>
                <a:lnTo>
                  <a:pt x="941260" y="2261"/>
                </a:lnTo>
                <a:lnTo>
                  <a:pt x="891189" y="5776"/>
                </a:lnTo>
                <a:lnTo>
                  <a:pt x="841310" y="10890"/>
                </a:lnTo>
                <a:lnTo>
                  <a:pt x="791715" y="17609"/>
                </a:lnTo>
                <a:lnTo>
                  <a:pt x="742497" y="25941"/>
                </a:lnTo>
                <a:lnTo>
                  <a:pt x="693747" y="35891"/>
                </a:lnTo>
                <a:lnTo>
                  <a:pt x="645559" y="47466"/>
                </a:lnTo>
                <a:lnTo>
                  <a:pt x="598025" y="60674"/>
                </a:lnTo>
                <a:lnTo>
                  <a:pt x="551237" y="75521"/>
                </a:lnTo>
                <a:lnTo>
                  <a:pt x="496660" y="95308"/>
                </a:lnTo>
                <a:lnTo>
                  <a:pt x="444667" y="116902"/>
                </a:lnTo>
                <a:lnTo>
                  <a:pt x="395302" y="140209"/>
                </a:lnTo>
                <a:lnTo>
                  <a:pt x="348611" y="165135"/>
                </a:lnTo>
                <a:lnTo>
                  <a:pt x="304640" y="191587"/>
                </a:lnTo>
                <a:lnTo>
                  <a:pt x="263433" y="219472"/>
                </a:lnTo>
                <a:lnTo>
                  <a:pt x="225036" y="248695"/>
                </a:lnTo>
                <a:lnTo>
                  <a:pt x="189495" y="279164"/>
                </a:lnTo>
                <a:lnTo>
                  <a:pt x="156856" y="310784"/>
                </a:lnTo>
                <a:lnTo>
                  <a:pt x="127162" y="343462"/>
                </a:lnTo>
                <a:lnTo>
                  <a:pt x="100460" y="377105"/>
                </a:lnTo>
                <a:lnTo>
                  <a:pt x="76796" y="411618"/>
                </a:lnTo>
                <a:lnTo>
                  <a:pt x="56214" y="446908"/>
                </a:lnTo>
                <a:lnTo>
                  <a:pt x="38760" y="482882"/>
                </a:lnTo>
                <a:lnTo>
                  <a:pt x="24480" y="519447"/>
                </a:lnTo>
                <a:lnTo>
                  <a:pt x="13418" y="556507"/>
                </a:lnTo>
                <a:lnTo>
                  <a:pt x="5620" y="593971"/>
                </a:lnTo>
                <a:lnTo>
                  <a:pt x="0" y="669732"/>
                </a:lnTo>
                <a:lnTo>
                  <a:pt x="2267" y="707842"/>
                </a:lnTo>
                <a:lnTo>
                  <a:pt x="7980" y="745981"/>
                </a:lnTo>
                <a:lnTo>
                  <a:pt x="17185" y="784055"/>
                </a:lnTo>
                <a:lnTo>
                  <a:pt x="29926" y="821970"/>
                </a:lnTo>
                <a:lnTo>
                  <a:pt x="46249" y="859633"/>
                </a:lnTo>
                <a:lnTo>
                  <a:pt x="66199" y="896950"/>
                </a:lnTo>
                <a:lnTo>
                  <a:pt x="89822" y="933828"/>
                </a:lnTo>
                <a:lnTo>
                  <a:pt x="117164" y="970173"/>
                </a:lnTo>
                <a:lnTo>
                  <a:pt x="143711" y="1000944"/>
                </a:lnTo>
                <a:lnTo>
                  <a:pt x="172395" y="1030453"/>
                </a:lnTo>
                <a:lnTo>
                  <a:pt x="203121" y="1058682"/>
                </a:lnTo>
                <a:lnTo>
                  <a:pt x="235794" y="1085610"/>
                </a:lnTo>
                <a:lnTo>
                  <a:pt x="270317" y="1111218"/>
                </a:lnTo>
                <a:lnTo>
                  <a:pt x="306594" y="1135487"/>
                </a:lnTo>
                <a:lnTo>
                  <a:pt x="344530" y="1158397"/>
                </a:lnTo>
                <a:lnTo>
                  <a:pt x="384029" y="1179930"/>
                </a:lnTo>
                <a:lnTo>
                  <a:pt x="424995" y="1200065"/>
                </a:lnTo>
                <a:lnTo>
                  <a:pt x="467332" y="1218783"/>
                </a:lnTo>
                <a:lnTo>
                  <a:pt x="510944" y="1236066"/>
                </a:lnTo>
                <a:lnTo>
                  <a:pt x="555736" y="1251893"/>
                </a:lnTo>
                <a:lnTo>
                  <a:pt x="601612" y="1266245"/>
                </a:lnTo>
                <a:lnTo>
                  <a:pt x="648476" y="1279103"/>
                </a:lnTo>
                <a:lnTo>
                  <a:pt x="696231" y="1290448"/>
                </a:lnTo>
                <a:lnTo>
                  <a:pt x="744783" y="1300260"/>
                </a:lnTo>
                <a:lnTo>
                  <a:pt x="794036" y="1308519"/>
                </a:lnTo>
                <a:lnTo>
                  <a:pt x="843893" y="1315207"/>
                </a:lnTo>
                <a:lnTo>
                  <a:pt x="894259" y="1320304"/>
                </a:lnTo>
                <a:lnTo>
                  <a:pt x="945038" y="1323791"/>
                </a:lnTo>
                <a:lnTo>
                  <a:pt x="996134" y="1325648"/>
                </a:lnTo>
                <a:lnTo>
                  <a:pt x="1047451" y="1325856"/>
                </a:lnTo>
                <a:lnTo>
                  <a:pt x="1098894" y="1324395"/>
                </a:lnTo>
                <a:lnTo>
                  <a:pt x="1150367" y="1321247"/>
                </a:lnTo>
                <a:lnTo>
                  <a:pt x="1201773" y="1316391"/>
                </a:lnTo>
                <a:lnTo>
                  <a:pt x="1253018" y="1309809"/>
                </a:lnTo>
                <a:lnTo>
                  <a:pt x="1304005" y="1301481"/>
                </a:lnTo>
                <a:lnTo>
                  <a:pt x="1354638" y="1291387"/>
                </a:lnTo>
                <a:lnTo>
                  <a:pt x="1404822" y="1279509"/>
                </a:lnTo>
                <a:lnTo>
                  <a:pt x="1454460" y="1265827"/>
                </a:lnTo>
                <a:lnTo>
                  <a:pt x="1503458" y="1250322"/>
                </a:lnTo>
                <a:lnTo>
                  <a:pt x="1558033" y="1230532"/>
                </a:lnTo>
                <a:lnTo>
                  <a:pt x="1610025" y="1208936"/>
                </a:lnTo>
                <a:lnTo>
                  <a:pt x="1659388" y="1185626"/>
                </a:lnTo>
                <a:lnTo>
                  <a:pt x="1706078" y="1160697"/>
                </a:lnTo>
                <a:lnTo>
                  <a:pt x="1750048" y="1134242"/>
                </a:lnTo>
                <a:lnTo>
                  <a:pt x="1791253" y="1106355"/>
                </a:lnTo>
                <a:lnTo>
                  <a:pt x="1829648" y="1077130"/>
                </a:lnTo>
                <a:lnTo>
                  <a:pt x="1865187" y="1046659"/>
                </a:lnTo>
                <a:lnTo>
                  <a:pt x="1897826" y="1015037"/>
                </a:lnTo>
                <a:lnTo>
                  <a:pt x="1927518" y="982357"/>
                </a:lnTo>
                <a:lnTo>
                  <a:pt x="1954219" y="948714"/>
                </a:lnTo>
                <a:lnTo>
                  <a:pt x="1977882" y="914199"/>
                </a:lnTo>
                <a:lnTo>
                  <a:pt x="1998464" y="878908"/>
                </a:lnTo>
                <a:lnTo>
                  <a:pt x="2015917" y="842933"/>
                </a:lnTo>
                <a:lnTo>
                  <a:pt x="2030198" y="806369"/>
                </a:lnTo>
                <a:lnTo>
                  <a:pt x="2041260" y="769309"/>
                </a:lnTo>
                <a:lnTo>
                  <a:pt x="2049058" y="731847"/>
                </a:lnTo>
                <a:lnTo>
                  <a:pt x="2054681" y="656089"/>
                </a:lnTo>
                <a:lnTo>
                  <a:pt x="2052415" y="617980"/>
                </a:lnTo>
                <a:lnTo>
                  <a:pt x="2046704" y="579844"/>
                </a:lnTo>
                <a:lnTo>
                  <a:pt x="2037502" y="541774"/>
                </a:lnTo>
                <a:lnTo>
                  <a:pt x="2024764" y="503863"/>
                </a:lnTo>
                <a:lnTo>
                  <a:pt x="2008445" y="466204"/>
                </a:lnTo>
                <a:lnTo>
                  <a:pt x="1988498" y="428893"/>
                </a:lnTo>
                <a:lnTo>
                  <a:pt x="1964880" y="392021"/>
                </a:lnTo>
                <a:lnTo>
                  <a:pt x="1937544" y="355683"/>
                </a:lnTo>
                <a:lnTo>
                  <a:pt x="2091976" y="114129"/>
                </a:lnTo>
                <a:lnTo>
                  <a:pt x="1692942" y="157944"/>
                </a:lnTo>
                <a:lnTo>
                  <a:pt x="1652389" y="136796"/>
                </a:lnTo>
                <a:lnTo>
                  <a:pt x="1610547" y="117138"/>
                </a:lnTo>
                <a:lnTo>
                  <a:pt x="1567509" y="98979"/>
                </a:lnTo>
                <a:lnTo>
                  <a:pt x="1523367" y="82324"/>
                </a:lnTo>
                <a:lnTo>
                  <a:pt x="1478215" y="67180"/>
                </a:lnTo>
                <a:lnTo>
                  <a:pt x="1432144" y="53554"/>
                </a:lnTo>
                <a:lnTo>
                  <a:pt x="1385246" y="41453"/>
                </a:lnTo>
                <a:lnTo>
                  <a:pt x="1337616" y="30883"/>
                </a:lnTo>
                <a:lnTo>
                  <a:pt x="1289344" y="21851"/>
                </a:lnTo>
                <a:lnTo>
                  <a:pt x="1240523" y="14364"/>
                </a:lnTo>
                <a:lnTo>
                  <a:pt x="1191246" y="8429"/>
                </a:lnTo>
                <a:lnTo>
                  <a:pt x="1141606" y="4052"/>
                </a:lnTo>
                <a:lnTo>
                  <a:pt x="1091695" y="1240"/>
                </a:lnTo>
                <a:lnTo>
                  <a:pt x="1041605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/>
          <p:nvPr/>
        </p:nvSpPr>
        <p:spPr>
          <a:xfrm>
            <a:off x="5935172" y="4731582"/>
            <a:ext cx="2092325" cy="1325880"/>
          </a:xfrm>
          <a:custGeom>
            <a:avLst/>
            <a:gdLst/>
            <a:ahLst/>
            <a:cxnLst/>
            <a:rect l="l" t="t" r="r" b="b"/>
            <a:pathLst>
              <a:path w="2092325" h="1325879">
                <a:moveTo>
                  <a:pt x="2091976" y="114129"/>
                </a:moveTo>
                <a:lnTo>
                  <a:pt x="1937544" y="355683"/>
                </a:lnTo>
                <a:lnTo>
                  <a:pt x="1964880" y="392021"/>
                </a:lnTo>
                <a:lnTo>
                  <a:pt x="1988498" y="428893"/>
                </a:lnTo>
                <a:lnTo>
                  <a:pt x="2008445" y="466204"/>
                </a:lnTo>
                <a:lnTo>
                  <a:pt x="2024764" y="503863"/>
                </a:lnTo>
                <a:lnTo>
                  <a:pt x="2037502" y="541774"/>
                </a:lnTo>
                <a:lnTo>
                  <a:pt x="2046704" y="579844"/>
                </a:lnTo>
                <a:lnTo>
                  <a:pt x="2052415" y="617980"/>
                </a:lnTo>
                <a:lnTo>
                  <a:pt x="2054681" y="656089"/>
                </a:lnTo>
                <a:lnTo>
                  <a:pt x="2053546" y="694075"/>
                </a:lnTo>
                <a:lnTo>
                  <a:pt x="2041260" y="769309"/>
                </a:lnTo>
                <a:lnTo>
                  <a:pt x="2030198" y="806369"/>
                </a:lnTo>
                <a:lnTo>
                  <a:pt x="2015917" y="842933"/>
                </a:lnTo>
                <a:lnTo>
                  <a:pt x="1998464" y="878908"/>
                </a:lnTo>
                <a:lnTo>
                  <a:pt x="1977882" y="914199"/>
                </a:lnTo>
                <a:lnTo>
                  <a:pt x="1954219" y="948714"/>
                </a:lnTo>
                <a:lnTo>
                  <a:pt x="1927518" y="982357"/>
                </a:lnTo>
                <a:lnTo>
                  <a:pt x="1897826" y="1015037"/>
                </a:lnTo>
                <a:lnTo>
                  <a:pt x="1865187" y="1046659"/>
                </a:lnTo>
                <a:lnTo>
                  <a:pt x="1829648" y="1077130"/>
                </a:lnTo>
                <a:lnTo>
                  <a:pt x="1791253" y="1106355"/>
                </a:lnTo>
                <a:lnTo>
                  <a:pt x="1750048" y="1134242"/>
                </a:lnTo>
                <a:lnTo>
                  <a:pt x="1706078" y="1160697"/>
                </a:lnTo>
                <a:lnTo>
                  <a:pt x="1659388" y="1185626"/>
                </a:lnTo>
                <a:lnTo>
                  <a:pt x="1610025" y="1208936"/>
                </a:lnTo>
                <a:lnTo>
                  <a:pt x="1558033" y="1230532"/>
                </a:lnTo>
                <a:lnTo>
                  <a:pt x="1503458" y="1250322"/>
                </a:lnTo>
                <a:lnTo>
                  <a:pt x="1454460" y="1265827"/>
                </a:lnTo>
                <a:lnTo>
                  <a:pt x="1404822" y="1279509"/>
                </a:lnTo>
                <a:lnTo>
                  <a:pt x="1354638" y="1291387"/>
                </a:lnTo>
                <a:lnTo>
                  <a:pt x="1304005" y="1301481"/>
                </a:lnTo>
                <a:lnTo>
                  <a:pt x="1253018" y="1309809"/>
                </a:lnTo>
                <a:lnTo>
                  <a:pt x="1201773" y="1316391"/>
                </a:lnTo>
                <a:lnTo>
                  <a:pt x="1150367" y="1321247"/>
                </a:lnTo>
                <a:lnTo>
                  <a:pt x="1098894" y="1324395"/>
                </a:lnTo>
                <a:lnTo>
                  <a:pt x="1047451" y="1325856"/>
                </a:lnTo>
                <a:lnTo>
                  <a:pt x="996134" y="1325648"/>
                </a:lnTo>
                <a:lnTo>
                  <a:pt x="945038" y="1323791"/>
                </a:lnTo>
                <a:lnTo>
                  <a:pt x="894259" y="1320304"/>
                </a:lnTo>
                <a:lnTo>
                  <a:pt x="843893" y="1315207"/>
                </a:lnTo>
                <a:lnTo>
                  <a:pt x="794036" y="1308519"/>
                </a:lnTo>
                <a:lnTo>
                  <a:pt x="744783" y="1300260"/>
                </a:lnTo>
                <a:lnTo>
                  <a:pt x="696231" y="1290448"/>
                </a:lnTo>
                <a:lnTo>
                  <a:pt x="648476" y="1279103"/>
                </a:lnTo>
                <a:lnTo>
                  <a:pt x="601612" y="1266245"/>
                </a:lnTo>
                <a:lnTo>
                  <a:pt x="555736" y="1251893"/>
                </a:lnTo>
                <a:lnTo>
                  <a:pt x="510944" y="1236066"/>
                </a:lnTo>
                <a:lnTo>
                  <a:pt x="467332" y="1218783"/>
                </a:lnTo>
                <a:lnTo>
                  <a:pt x="424995" y="1200065"/>
                </a:lnTo>
                <a:lnTo>
                  <a:pt x="384029" y="1179930"/>
                </a:lnTo>
                <a:lnTo>
                  <a:pt x="344530" y="1158397"/>
                </a:lnTo>
                <a:lnTo>
                  <a:pt x="306594" y="1135487"/>
                </a:lnTo>
                <a:lnTo>
                  <a:pt x="270317" y="1111218"/>
                </a:lnTo>
                <a:lnTo>
                  <a:pt x="235794" y="1085610"/>
                </a:lnTo>
                <a:lnTo>
                  <a:pt x="203121" y="1058682"/>
                </a:lnTo>
                <a:lnTo>
                  <a:pt x="172395" y="1030453"/>
                </a:lnTo>
                <a:lnTo>
                  <a:pt x="143711" y="1000944"/>
                </a:lnTo>
                <a:lnTo>
                  <a:pt x="117164" y="970173"/>
                </a:lnTo>
                <a:lnTo>
                  <a:pt x="89822" y="933828"/>
                </a:lnTo>
                <a:lnTo>
                  <a:pt x="66199" y="896950"/>
                </a:lnTo>
                <a:lnTo>
                  <a:pt x="46249" y="859633"/>
                </a:lnTo>
                <a:lnTo>
                  <a:pt x="29926" y="821970"/>
                </a:lnTo>
                <a:lnTo>
                  <a:pt x="17185" y="784055"/>
                </a:lnTo>
                <a:lnTo>
                  <a:pt x="7980" y="745981"/>
                </a:lnTo>
                <a:lnTo>
                  <a:pt x="2267" y="707842"/>
                </a:lnTo>
                <a:lnTo>
                  <a:pt x="0" y="669732"/>
                </a:lnTo>
                <a:lnTo>
                  <a:pt x="1132" y="631744"/>
                </a:lnTo>
                <a:lnTo>
                  <a:pt x="13418" y="556507"/>
                </a:lnTo>
                <a:lnTo>
                  <a:pt x="24480" y="519447"/>
                </a:lnTo>
                <a:lnTo>
                  <a:pt x="38760" y="482882"/>
                </a:lnTo>
                <a:lnTo>
                  <a:pt x="56214" y="446908"/>
                </a:lnTo>
                <a:lnTo>
                  <a:pt x="76796" y="411618"/>
                </a:lnTo>
                <a:lnTo>
                  <a:pt x="100460" y="377105"/>
                </a:lnTo>
                <a:lnTo>
                  <a:pt x="127162" y="343462"/>
                </a:lnTo>
                <a:lnTo>
                  <a:pt x="156856" y="310784"/>
                </a:lnTo>
                <a:lnTo>
                  <a:pt x="189495" y="279164"/>
                </a:lnTo>
                <a:lnTo>
                  <a:pt x="225036" y="248695"/>
                </a:lnTo>
                <a:lnTo>
                  <a:pt x="263433" y="219472"/>
                </a:lnTo>
                <a:lnTo>
                  <a:pt x="304640" y="191587"/>
                </a:lnTo>
                <a:lnTo>
                  <a:pt x="348611" y="165135"/>
                </a:lnTo>
                <a:lnTo>
                  <a:pt x="395302" y="140209"/>
                </a:lnTo>
                <a:lnTo>
                  <a:pt x="444667" y="116902"/>
                </a:lnTo>
                <a:lnTo>
                  <a:pt x="496660" y="95308"/>
                </a:lnTo>
                <a:lnTo>
                  <a:pt x="551237" y="75521"/>
                </a:lnTo>
                <a:lnTo>
                  <a:pt x="598025" y="60674"/>
                </a:lnTo>
                <a:lnTo>
                  <a:pt x="645559" y="47466"/>
                </a:lnTo>
                <a:lnTo>
                  <a:pt x="693747" y="35891"/>
                </a:lnTo>
                <a:lnTo>
                  <a:pt x="742497" y="25941"/>
                </a:lnTo>
                <a:lnTo>
                  <a:pt x="791715" y="17609"/>
                </a:lnTo>
                <a:lnTo>
                  <a:pt x="841310" y="10890"/>
                </a:lnTo>
                <a:lnTo>
                  <a:pt x="891189" y="5776"/>
                </a:lnTo>
                <a:lnTo>
                  <a:pt x="941260" y="2261"/>
                </a:lnTo>
                <a:lnTo>
                  <a:pt x="991429" y="338"/>
                </a:lnTo>
                <a:lnTo>
                  <a:pt x="1041605" y="0"/>
                </a:lnTo>
                <a:lnTo>
                  <a:pt x="1091695" y="1240"/>
                </a:lnTo>
                <a:lnTo>
                  <a:pt x="1141606" y="4052"/>
                </a:lnTo>
                <a:lnTo>
                  <a:pt x="1191246" y="8429"/>
                </a:lnTo>
                <a:lnTo>
                  <a:pt x="1240523" y="14364"/>
                </a:lnTo>
                <a:lnTo>
                  <a:pt x="1289344" y="21851"/>
                </a:lnTo>
                <a:lnTo>
                  <a:pt x="1337616" y="30883"/>
                </a:lnTo>
                <a:lnTo>
                  <a:pt x="1385246" y="41453"/>
                </a:lnTo>
                <a:lnTo>
                  <a:pt x="1432144" y="53554"/>
                </a:lnTo>
                <a:lnTo>
                  <a:pt x="1478215" y="67180"/>
                </a:lnTo>
                <a:lnTo>
                  <a:pt x="1523367" y="82324"/>
                </a:lnTo>
                <a:lnTo>
                  <a:pt x="1567509" y="98979"/>
                </a:lnTo>
                <a:lnTo>
                  <a:pt x="1610547" y="117138"/>
                </a:lnTo>
                <a:lnTo>
                  <a:pt x="1652389" y="136796"/>
                </a:lnTo>
                <a:lnTo>
                  <a:pt x="1692942" y="157944"/>
                </a:lnTo>
                <a:lnTo>
                  <a:pt x="2091976" y="114129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5" name="object 15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7778" l="10000" r="95000">
                        <a14:foregroundMark x1="30000" y1="85556" x2="30000" y2="85556"/>
                        <a14:foregroundMark x1="40000" y1="86667" x2="40000" y2="86667"/>
                        <a14:foregroundMark x1="45714" y1="92222" x2="45714" y2="92222"/>
                        <a14:foregroundMark x1="78571" y1="90000" x2="78571" y2="90000"/>
                        <a14:foregroundMark x1="82143" y1="74444" x2="82143" y2="74444"/>
                        <a14:foregroundMark x1="85000" y1="97778" x2="85000" y2="97778"/>
                        <a14:foregroundMark x1="95000" y1="95556" x2="95000" y2="955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5974" y="1285181"/>
            <a:ext cx="1871472" cy="2406396"/>
          </a:xfrm>
          <a:prstGeom prst="rect">
            <a:avLst/>
          </a:prstGeom>
        </p:spPr>
      </p:pic>
      <p:sp>
        <p:nvSpPr>
          <p:cNvPr id="19" name="object 19"/>
          <p:cNvSpPr txBox="1"/>
          <p:nvPr/>
        </p:nvSpPr>
        <p:spPr>
          <a:xfrm>
            <a:off x="2532911" y="4232604"/>
            <a:ext cx="146431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</a:t>
            </a:r>
            <a:r>
              <a:rPr sz="18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</a:t>
            </a:r>
            <a:endParaRPr sz="1800" dirty="0">
              <a:latin typeface="Century Gothic" panose="020B0502020202020204" pitchFamily="34" charset="0"/>
              <a:cs typeface="Calibri"/>
            </a:endParaRPr>
          </a:p>
          <a:p>
            <a:pPr marL="12700" marR="5080" indent="-1905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Miss</a:t>
            </a:r>
            <a:r>
              <a:rPr sz="1800" spc="-3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Amy</a:t>
            </a:r>
            <a:r>
              <a:rPr sz="1800" spc="-3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the </a:t>
            </a:r>
            <a:r>
              <a:rPr sz="18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Office</a:t>
            </a:r>
            <a:r>
              <a:rPr sz="1800" spc="-6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Manager</a:t>
            </a:r>
            <a:endParaRPr sz="1800" dirty="0">
              <a:latin typeface="Century Gothic" panose="020B0502020202020204" pitchFamily="34" charset="0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143547" y="1439869"/>
            <a:ext cx="2399665" cy="1498600"/>
            <a:chOff x="4230719" y="4046244"/>
            <a:chExt cx="2399665" cy="1498600"/>
          </a:xfrm>
        </p:grpSpPr>
        <p:sp>
          <p:nvSpPr>
            <p:cNvPr id="22" name="object 22"/>
            <p:cNvSpPr/>
            <p:nvPr/>
          </p:nvSpPr>
          <p:spPr>
            <a:xfrm>
              <a:off x="4236815" y="4052340"/>
              <a:ext cx="2387600" cy="1485900"/>
            </a:xfrm>
            <a:custGeom>
              <a:avLst/>
              <a:gdLst/>
              <a:ahLst/>
              <a:cxnLst/>
              <a:rect l="l" t="t" r="r" b="b"/>
              <a:pathLst>
                <a:path w="2387600" h="1485900">
                  <a:moveTo>
                    <a:pt x="1119431" y="0"/>
                  </a:moveTo>
                  <a:lnTo>
                    <a:pt x="1069807" y="1051"/>
                  </a:lnTo>
                  <a:lnTo>
                    <a:pt x="1020273" y="3525"/>
                  </a:lnTo>
                  <a:lnTo>
                    <a:pt x="970907" y="7421"/>
                  </a:lnTo>
                  <a:lnTo>
                    <a:pt x="921785" y="12741"/>
                  </a:lnTo>
                  <a:lnTo>
                    <a:pt x="872984" y="19485"/>
                  </a:lnTo>
                  <a:lnTo>
                    <a:pt x="824581" y="27653"/>
                  </a:lnTo>
                  <a:lnTo>
                    <a:pt x="776653" y="37247"/>
                  </a:lnTo>
                  <a:lnTo>
                    <a:pt x="729277" y="48266"/>
                  </a:lnTo>
                  <a:lnTo>
                    <a:pt x="682529" y="60711"/>
                  </a:lnTo>
                  <a:lnTo>
                    <a:pt x="636486" y="74583"/>
                  </a:lnTo>
                  <a:lnTo>
                    <a:pt x="591226" y="89882"/>
                  </a:lnTo>
                  <a:lnTo>
                    <a:pt x="546824" y="106610"/>
                  </a:lnTo>
                  <a:lnTo>
                    <a:pt x="503359" y="124765"/>
                  </a:lnTo>
                  <a:lnTo>
                    <a:pt x="460906" y="144350"/>
                  </a:lnTo>
                  <a:lnTo>
                    <a:pt x="419542" y="165364"/>
                  </a:lnTo>
                  <a:lnTo>
                    <a:pt x="379345" y="187809"/>
                  </a:lnTo>
                  <a:lnTo>
                    <a:pt x="340391" y="211684"/>
                  </a:lnTo>
                  <a:lnTo>
                    <a:pt x="297175" y="240960"/>
                  </a:lnTo>
                  <a:lnTo>
                    <a:pt x="256885" y="271379"/>
                  </a:lnTo>
                  <a:lnTo>
                    <a:pt x="219522" y="302863"/>
                  </a:lnTo>
                  <a:lnTo>
                    <a:pt x="185087" y="335330"/>
                  </a:lnTo>
                  <a:lnTo>
                    <a:pt x="153582" y="368701"/>
                  </a:lnTo>
                  <a:lnTo>
                    <a:pt x="125009" y="402895"/>
                  </a:lnTo>
                  <a:lnTo>
                    <a:pt x="99369" y="437833"/>
                  </a:lnTo>
                  <a:lnTo>
                    <a:pt x="76663" y="473434"/>
                  </a:lnTo>
                  <a:lnTo>
                    <a:pt x="56893" y="509619"/>
                  </a:lnTo>
                  <a:lnTo>
                    <a:pt x="40060" y="546306"/>
                  </a:lnTo>
                  <a:lnTo>
                    <a:pt x="26165" y="583415"/>
                  </a:lnTo>
                  <a:lnTo>
                    <a:pt x="15210" y="620868"/>
                  </a:lnTo>
                  <a:lnTo>
                    <a:pt x="7197" y="658583"/>
                  </a:lnTo>
                  <a:lnTo>
                    <a:pt x="2126" y="696480"/>
                  </a:lnTo>
                  <a:lnTo>
                    <a:pt x="0" y="734480"/>
                  </a:lnTo>
                  <a:lnTo>
                    <a:pt x="818" y="772501"/>
                  </a:lnTo>
                  <a:lnTo>
                    <a:pt x="4584" y="810464"/>
                  </a:lnTo>
                  <a:lnTo>
                    <a:pt x="11299" y="848289"/>
                  </a:lnTo>
                  <a:lnTo>
                    <a:pt x="20963" y="885896"/>
                  </a:lnTo>
                  <a:lnTo>
                    <a:pt x="33578" y="923204"/>
                  </a:lnTo>
                  <a:lnTo>
                    <a:pt x="49146" y="960133"/>
                  </a:lnTo>
                  <a:lnTo>
                    <a:pt x="67668" y="996604"/>
                  </a:lnTo>
                  <a:lnTo>
                    <a:pt x="89145" y="1032535"/>
                  </a:lnTo>
                  <a:lnTo>
                    <a:pt x="113579" y="1067847"/>
                  </a:lnTo>
                  <a:lnTo>
                    <a:pt x="140972" y="1102460"/>
                  </a:lnTo>
                  <a:lnTo>
                    <a:pt x="171324" y="1136293"/>
                  </a:lnTo>
                  <a:lnTo>
                    <a:pt x="204637" y="1169267"/>
                  </a:lnTo>
                  <a:lnTo>
                    <a:pt x="240913" y="1201300"/>
                  </a:lnTo>
                  <a:lnTo>
                    <a:pt x="280152" y="1232314"/>
                  </a:lnTo>
                  <a:lnTo>
                    <a:pt x="322357" y="1262228"/>
                  </a:lnTo>
                  <a:lnTo>
                    <a:pt x="360476" y="1286677"/>
                  </a:lnTo>
                  <a:lnTo>
                    <a:pt x="399887" y="1309714"/>
                  </a:lnTo>
                  <a:lnTo>
                    <a:pt x="440513" y="1331339"/>
                  </a:lnTo>
                  <a:lnTo>
                    <a:pt x="482278" y="1351550"/>
                  </a:lnTo>
                  <a:lnTo>
                    <a:pt x="525105" y="1370348"/>
                  </a:lnTo>
                  <a:lnTo>
                    <a:pt x="568916" y="1387732"/>
                  </a:lnTo>
                  <a:lnTo>
                    <a:pt x="613636" y="1403701"/>
                  </a:lnTo>
                  <a:lnTo>
                    <a:pt x="659187" y="1418255"/>
                  </a:lnTo>
                  <a:lnTo>
                    <a:pt x="705493" y="1431392"/>
                  </a:lnTo>
                  <a:lnTo>
                    <a:pt x="752476" y="1443114"/>
                  </a:lnTo>
                  <a:lnTo>
                    <a:pt x="800060" y="1453418"/>
                  </a:lnTo>
                  <a:lnTo>
                    <a:pt x="848168" y="1462305"/>
                  </a:lnTo>
                  <a:lnTo>
                    <a:pt x="896723" y="1469774"/>
                  </a:lnTo>
                  <a:lnTo>
                    <a:pt x="945649" y="1475824"/>
                  </a:lnTo>
                  <a:lnTo>
                    <a:pt x="994868" y="1480455"/>
                  </a:lnTo>
                  <a:lnTo>
                    <a:pt x="1044303" y="1483666"/>
                  </a:lnTo>
                  <a:lnTo>
                    <a:pt x="1093879" y="1485457"/>
                  </a:lnTo>
                  <a:lnTo>
                    <a:pt x="1143517" y="1485827"/>
                  </a:lnTo>
                  <a:lnTo>
                    <a:pt x="1193142" y="1484775"/>
                  </a:lnTo>
                  <a:lnTo>
                    <a:pt x="1242676" y="1482301"/>
                  </a:lnTo>
                  <a:lnTo>
                    <a:pt x="1292042" y="1478405"/>
                  </a:lnTo>
                  <a:lnTo>
                    <a:pt x="1341164" y="1473086"/>
                  </a:lnTo>
                  <a:lnTo>
                    <a:pt x="1389965" y="1466342"/>
                  </a:lnTo>
                  <a:lnTo>
                    <a:pt x="1438368" y="1458175"/>
                  </a:lnTo>
                  <a:lnTo>
                    <a:pt x="1486296" y="1448582"/>
                  </a:lnTo>
                  <a:lnTo>
                    <a:pt x="1533672" y="1437564"/>
                  </a:lnTo>
                  <a:lnTo>
                    <a:pt x="1580420" y="1425121"/>
                  </a:lnTo>
                  <a:lnTo>
                    <a:pt x="1626462" y="1411250"/>
                  </a:lnTo>
                  <a:lnTo>
                    <a:pt x="1671723" y="1395953"/>
                  </a:lnTo>
                  <a:lnTo>
                    <a:pt x="1716124" y="1379227"/>
                  </a:lnTo>
                  <a:lnTo>
                    <a:pt x="1759590" y="1361074"/>
                  </a:lnTo>
                  <a:lnTo>
                    <a:pt x="1802043" y="1341492"/>
                  </a:lnTo>
                  <a:lnTo>
                    <a:pt x="1843406" y="1320480"/>
                  </a:lnTo>
                  <a:lnTo>
                    <a:pt x="1883603" y="1298038"/>
                  </a:lnTo>
                  <a:lnTo>
                    <a:pt x="1922557" y="1274166"/>
                  </a:lnTo>
                  <a:lnTo>
                    <a:pt x="2387377" y="1312774"/>
                  </a:lnTo>
                  <a:lnTo>
                    <a:pt x="2168048" y="1040994"/>
                  </a:lnTo>
                  <a:lnTo>
                    <a:pt x="2192616" y="1001057"/>
                  </a:lnTo>
                  <a:lnTo>
                    <a:pt x="2213468" y="960594"/>
                  </a:lnTo>
                  <a:lnTo>
                    <a:pt x="2230633" y="919706"/>
                  </a:lnTo>
                  <a:lnTo>
                    <a:pt x="2244139" y="878490"/>
                  </a:lnTo>
                  <a:lnTo>
                    <a:pt x="2254012" y="837047"/>
                  </a:lnTo>
                  <a:lnTo>
                    <a:pt x="2260281" y="795474"/>
                  </a:lnTo>
                  <a:lnTo>
                    <a:pt x="2262974" y="753871"/>
                  </a:lnTo>
                  <a:lnTo>
                    <a:pt x="2262117" y="712336"/>
                  </a:lnTo>
                  <a:lnTo>
                    <a:pt x="2257739" y="670969"/>
                  </a:lnTo>
                  <a:lnTo>
                    <a:pt x="2249867" y="629868"/>
                  </a:lnTo>
                  <a:lnTo>
                    <a:pt x="2238529" y="589132"/>
                  </a:lnTo>
                  <a:lnTo>
                    <a:pt x="2223752" y="548861"/>
                  </a:lnTo>
                  <a:lnTo>
                    <a:pt x="2205565" y="509152"/>
                  </a:lnTo>
                  <a:lnTo>
                    <a:pt x="2183994" y="470106"/>
                  </a:lnTo>
                  <a:lnTo>
                    <a:pt x="2159068" y="431820"/>
                  </a:lnTo>
                  <a:lnTo>
                    <a:pt x="2130813" y="394394"/>
                  </a:lnTo>
                  <a:lnTo>
                    <a:pt x="2099259" y="357927"/>
                  </a:lnTo>
                  <a:lnTo>
                    <a:pt x="2064432" y="322517"/>
                  </a:lnTo>
                  <a:lnTo>
                    <a:pt x="2026360" y="288264"/>
                  </a:lnTo>
                  <a:lnTo>
                    <a:pt x="1985070" y="255266"/>
                  </a:lnTo>
                  <a:lnTo>
                    <a:pt x="1940591" y="223622"/>
                  </a:lnTo>
                  <a:lnTo>
                    <a:pt x="1902473" y="199171"/>
                  </a:lnTo>
                  <a:lnTo>
                    <a:pt x="1863062" y="176132"/>
                  </a:lnTo>
                  <a:lnTo>
                    <a:pt x="1822435" y="154505"/>
                  </a:lnTo>
                  <a:lnTo>
                    <a:pt x="1780670" y="134292"/>
                  </a:lnTo>
                  <a:lnTo>
                    <a:pt x="1737844" y="115492"/>
                  </a:lnTo>
                  <a:lnTo>
                    <a:pt x="1694032" y="98107"/>
                  </a:lnTo>
                  <a:lnTo>
                    <a:pt x="1649312" y="82136"/>
                  </a:lnTo>
                  <a:lnTo>
                    <a:pt x="1603761" y="67581"/>
                  </a:lnTo>
                  <a:lnTo>
                    <a:pt x="1557455" y="54441"/>
                  </a:lnTo>
                  <a:lnTo>
                    <a:pt x="1510472" y="42719"/>
                  </a:lnTo>
                  <a:lnTo>
                    <a:pt x="1462888" y="32413"/>
                  </a:lnTo>
                  <a:lnTo>
                    <a:pt x="1414780" y="23525"/>
                  </a:lnTo>
                  <a:lnTo>
                    <a:pt x="1366225" y="16055"/>
                  </a:lnTo>
                  <a:lnTo>
                    <a:pt x="1317300" y="10004"/>
                  </a:lnTo>
                  <a:lnTo>
                    <a:pt x="1268081" y="5372"/>
                  </a:lnTo>
                  <a:lnTo>
                    <a:pt x="1218645" y="2161"/>
                  </a:lnTo>
                  <a:lnTo>
                    <a:pt x="1169070" y="370"/>
                  </a:lnTo>
                  <a:lnTo>
                    <a:pt x="1119431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4236815" y="4052340"/>
              <a:ext cx="2387600" cy="1485900"/>
            </a:xfrm>
            <a:custGeom>
              <a:avLst/>
              <a:gdLst/>
              <a:ahLst/>
              <a:cxnLst/>
              <a:rect l="l" t="t" r="r" b="b"/>
              <a:pathLst>
                <a:path w="2387600" h="1485900">
                  <a:moveTo>
                    <a:pt x="2387377" y="1312774"/>
                  </a:moveTo>
                  <a:lnTo>
                    <a:pt x="1922557" y="1274166"/>
                  </a:lnTo>
                  <a:lnTo>
                    <a:pt x="1883603" y="1298038"/>
                  </a:lnTo>
                  <a:lnTo>
                    <a:pt x="1843406" y="1320480"/>
                  </a:lnTo>
                  <a:lnTo>
                    <a:pt x="1802043" y="1341492"/>
                  </a:lnTo>
                  <a:lnTo>
                    <a:pt x="1759590" y="1361074"/>
                  </a:lnTo>
                  <a:lnTo>
                    <a:pt x="1716124" y="1379227"/>
                  </a:lnTo>
                  <a:lnTo>
                    <a:pt x="1671723" y="1395953"/>
                  </a:lnTo>
                  <a:lnTo>
                    <a:pt x="1626462" y="1411250"/>
                  </a:lnTo>
                  <a:lnTo>
                    <a:pt x="1580420" y="1425121"/>
                  </a:lnTo>
                  <a:lnTo>
                    <a:pt x="1533672" y="1437564"/>
                  </a:lnTo>
                  <a:lnTo>
                    <a:pt x="1486296" y="1448582"/>
                  </a:lnTo>
                  <a:lnTo>
                    <a:pt x="1438368" y="1458175"/>
                  </a:lnTo>
                  <a:lnTo>
                    <a:pt x="1389965" y="1466342"/>
                  </a:lnTo>
                  <a:lnTo>
                    <a:pt x="1341164" y="1473086"/>
                  </a:lnTo>
                  <a:lnTo>
                    <a:pt x="1292042" y="1478405"/>
                  </a:lnTo>
                  <a:lnTo>
                    <a:pt x="1242676" y="1482301"/>
                  </a:lnTo>
                  <a:lnTo>
                    <a:pt x="1193142" y="1484775"/>
                  </a:lnTo>
                  <a:lnTo>
                    <a:pt x="1143517" y="1485827"/>
                  </a:lnTo>
                  <a:lnTo>
                    <a:pt x="1093879" y="1485457"/>
                  </a:lnTo>
                  <a:lnTo>
                    <a:pt x="1044303" y="1483666"/>
                  </a:lnTo>
                  <a:lnTo>
                    <a:pt x="994868" y="1480455"/>
                  </a:lnTo>
                  <a:lnTo>
                    <a:pt x="945649" y="1475824"/>
                  </a:lnTo>
                  <a:lnTo>
                    <a:pt x="896723" y="1469774"/>
                  </a:lnTo>
                  <a:lnTo>
                    <a:pt x="848168" y="1462305"/>
                  </a:lnTo>
                  <a:lnTo>
                    <a:pt x="800060" y="1453418"/>
                  </a:lnTo>
                  <a:lnTo>
                    <a:pt x="752476" y="1443114"/>
                  </a:lnTo>
                  <a:lnTo>
                    <a:pt x="705493" y="1431392"/>
                  </a:lnTo>
                  <a:lnTo>
                    <a:pt x="659187" y="1418255"/>
                  </a:lnTo>
                  <a:lnTo>
                    <a:pt x="613636" y="1403701"/>
                  </a:lnTo>
                  <a:lnTo>
                    <a:pt x="568916" y="1387732"/>
                  </a:lnTo>
                  <a:lnTo>
                    <a:pt x="525105" y="1370348"/>
                  </a:lnTo>
                  <a:lnTo>
                    <a:pt x="482278" y="1351550"/>
                  </a:lnTo>
                  <a:lnTo>
                    <a:pt x="440513" y="1331339"/>
                  </a:lnTo>
                  <a:lnTo>
                    <a:pt x="399887" y="1309714"/>
                  </a:lnTo>
                  <a:lnTo>
                    <a:pt x="360476" y="1286677"/>
                  </a:lnTo>
                  <a:lnTo>
                    <a:pt x="322357" y="1262228"/>
                  </a:lnTo>
                  <a:lnTo>
                    <a:pt x="280152" y="1232314"/>
                  </a:lnTo>
                  <a:lnTo>
                    <a:pt x="240913" y="1201300"/>
                  </a:lnTo>
                  <a:lnTo>
                    <a:pt x="204637" y="1169267"/>
                  </a:lnTo>
                  <a:lnTo>
                    <a:pt x="171324" y="1136293"/>
                  </a:lnTo>
                  <a:lnTo>
                    <a:pt x="140972" y="1102460"/>
                  </a:lnTo>
                  <a:lnTo>
                    <a:pt x="113579" y="1067847"/>
                  </a:lnTo>
                  <a:lnTo>
                    <a:pt x="89145" y="1032535"/>
                  </a:lnTo>
                  <a:lnTo>
                    <a:pt x="67668" y="996604"/>
                  </a:lnTo>
                  <a:lnTo>
                    <a:pt x="49146" y="960133"/>
                  </a:lnTo>
                  <a:lnTo>
                    <a:pt x="33578" y="923204"/>
                  </a:lnTo>
                  <a:lnTo>
                    <a:pt x="20963" y="885896"/>
                  </a:lnTo>
                  <a:lnTo>
                    <a:pt x="11299" y="848289"/>
                  </a:lnTo>
                  <a:lnTo>
                    <a:pt x="4584" y="810464"/>
                  </a:lnTo>
                  <a:lnTo>
                    <a:pt x="818" y="772501"/>
                  </a:lnTo>
                  <a:lnTo>
                    <a:pt x="0" y="734480"/>
                  </a:lnTo>
                  <a:lnTo>
                    <a:pt x="2126" y="696480"/>
                  </a:lnTo>
                  <a:lnTo>
                    <a:pt x="7197" y="658583"/>
                  </a:lnTo>
                  <a:lnTo>
                    <a:pt x="15210" y="620868"/>
                  </a:lnTo>
                  <a:lnTo>
                    <a:pt x="26165" y="583415"/>
                  </a:lnTo>
                  <a:lnTo>
                    <a:pt x="40060" y="546306"/>
                  </a:lnTo>
                  <a:lnTo>
                    <a:pt x="56893" y="509619"/>
                  </a:lnTo>
                  <a:lnTo>
                    <a:pt x="76663" y="473434"/>
                  </a:lnTo>
                  <a:lnTo>
                    <a:pt x="99369" y="437833"/>
                  </a:lnTo>
                  <a:lnTo>
                    <a:pt x="125009" y="402895"/>
                  </a:lnTo>
                  <a:lnTo>
                    <a:pt x="153582" y="368701"/>
                  </a:lnTo>
                  <a:lnTo>
                    <a:pt x="185087" y="335330"/>
                  </a:lnTo>
                  <a:lnTo>
                    <a:pt x="219522" y="302863"/>
                  </a:lnTo>
                  <a:lnTo>
                    <a:pt x="256885" y="271379"/>
                  </a:lnTo>
                  <a:lnTo>
                    <a:pt x="297175" y="240960"/>
                  </a:lnTo>
                  <a:lnTo>
                    <a:pt x="340391" y="211684"/>
                  </a:lnTo>
                  <a:lnTo>
                    <a:pt x="379345" y="187809"/>
                  </a:lnTo>
                  <a:lnTo>
                    <a:pt x="419542" y="165364"/>
                  </a:lnTo>
                  <a:lnTo>
                    <a:pt x="460906" y="144350"/>
                  </a:lnTo>
                  <a:lnTo>
                    <a:pt x="503359" y="124765"/>
                  </a:lnTo>
                  <a:lnTo>
                    <a:pt x="546824" y="106610"/>
                  </a:lnTo>
                  <a:lnTo>
                    <a:pt x="591226" y="89882"/>
                  </a:lnTo>
                  <a:lnTo>
                    <a:pt x="636486" y="74583"/>
                  </a:lnTo>
                  <a:lnTo>
                    <a:pt x="682529" y="60711"/>
                  </a:lnTo>
                  <a:lnTo>
                    <a:pt x="729277" y="48266"/>
                  </a:lnTo>
                  <a:lnTo>
                    <a:pt x="776653" y="37247"/>
                  </a:lnTo>
                  <a:lnTo>
                    <a:pt x="824581" y="27653"/>
                  </a:lnTo>
                  <a:lnTo>
                    <a:pt x="872984" y="19485"/>
                  </a:lnTo>
                  <a:lnTo>
                    <a:pt x="921785" y="12741"/>
                  </a:lnTo>
                  <a:lnTo>
                    <a:pt x="970907" y="7421"/>
                  </a:lnTo>
                  <a:lnTo>
                    <a:pt x="1020273" y="3525"/>
                  </a:lnTo>
                  <a:lnTo>
                    <a:pt x="1069807" y="1051"/>
                  </a:lnTo>
                  <a:lnTo>
                    <a:pt x="1119431" y="0"/>
                  </a:lnTo>
                  <a:lnTo>
                    <a:pt x="1169070" y="370"/>
                  </a:lnTo>
                  <a:lnTo>
                    <a:pt x="1218645" y="2161"/>
                  </a:lnTo>
                  <a:lnTo>
                    <a:pt x="1268081" y="5372"/>
                  </a:lnTo>
                  <a:lnTo>
                    <a:pt x="1317300" y="10004"/>
                  </a:lnTo>
                  <a:lnTo>
                    <a:pt x="1366225" y="16055"/>
                  </a:lnTo>
                  <a:lnTo>
                    <a:pt x="1414780" y="23525"/>
                  </a:lnTo>
                  <a:lnTo>
                    <a:pt x="1462888" y="32413"/>
                  </a:lnTo>
                  <a:lnTo>
                    <a:pt x="1510472" y="42719"/>
                  </a:lnTo>
                  <a:lnTo>
                    <a:pt x="1557455" y="54441"/>
                  </a:lnTo>
                  <a:lnTo>
                    <a:pt x="1603761" y="67581"/>
                  </a:lnTo>
                  <a:lnTo>
                    <a:pt x="1649312" y="82136"/>
                  </a:lnTo>
                  <a:lnTo>
                    <a:pt x="1694032" y="98107"/>
                  </a:lnTo>
                  <a:lnTo>
                    <a:pt x="1737844" y="115492"/>
                  </a:lnTo>
                  <a:lnTo>
                    <a:pt x="1780670" y="134292"/>
                  </a:lnTo>
                  <a:lnTo>
                    <a:pt x="1822435" y="154505"/>
                  </a:lnTo>
                  <a:lnTo>
                    <a:pt x="1863062" y="176132"/>
                  </a:lnTo>
                  <a:lnTo>
                    <a:pt x="1902473" y="199171"/>
                  </a:lnTo>
                  <a:lnTo>
                    <a:pt x="1940591" y="223622"/>
                  </a:lnTo>
                  <a:lnTo>
                    <a:pt x="1985070" y="255266"/>
                  </a:lnTo>
                  <a:lnTo>
                    <a:pt x="2026360" y="288264"/>
                  </a:lnTo>
                  <a:lnTo>
                    <a:pt x="2064432" y="322517"/>
                  </a:lnTo>
                  <a:lnTo>
                    <a:pt x="2099259" y="357927"/>
                  </a:lnTo>
                  <a:lnTo>
                    <a:pt x="2130813" y="394394"/>
                  </a:lnTo>
                  <a:lnTo>
                    <a:pt x="2159068" y="431820"/>
                  </a:lnTo>
                  <a:lnTo>
                    <a:pt x="2183994" y="470106"/>
                  </a:lnTo>
                  <a:lnTo>
                    <a:pt x="2205565" y="509152"/>
                  </a:lnTo>
                  <a:lnTo>
                    <a:pt x="2223752" y="548861"/>
                  </a:lnTo>
                  <a:lnTo>
                    <a:pt x="2238529" y="589132"/>
                  </a:lnTo>
                  <a:lnTo>
                    <a:pt x="2249867" y="629868"/>
                  </a:lnTo>
                  <a:lnTo>
                    <a:pt x="2257739" y="670969"/>
                  </a:lnTo>
                  <a:lnTo>
                    <a:pt x="2262117" y="712336"/>
                  </a:lnTo>
                  <a:lnTo>
                    <a:pt x="2262974" y="753871"/>
                  </a:lnTo>
                  <a:lnTo>
                    <a:pt x="2260281" y="795474"/>
                  </a:lnTo>
                  <a:lnTo>
                    <a:pt x="2254012" y="837047"/>
                  </a:lnTo>
                  <a:lnTo>
                    <a:pt x="2244139" y="878490"/>
                  </a:lnTo>
                  <a:lnTo>
                    <a:pt x="2230633" y="919706"/>
                  </a:lnTo>
                  <a:lnTo>
                    <a:pt x="2213468" y="960594"/>
                  </a:lnTo>
                  <a:lnTo>
                    <a:pt x="2192616" y="1001057"/>
                  </a:lnTo>
                  <a:lnTo>
                    <a:pt x="2168048" y="1040994"/>
                  </a:lnTo>
                  <a:lnTo>
                    <a:pt x="2387377" y="1312774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407356" y="1584130"/>
            <a:ext cx="1733296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</a:t>
            </a:r>
            <a:r>
              <a:rPr sz="16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</a:t>
            </a:r>
            <a:endParaRPr sz="1600" dirty="0">
              <a:latin typeface="Century Gothic" panose="020B0502020202020204" pitchFamily="34" charset="0"/>
              <a:cs typeface="Calibri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Mrs</a:t>
            </a:r>
            <a:r>
              <a:rPr sz="1600" spc="-4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Broughton </a:t>
            </a:r>
            <a:r>
              <a:rPr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EYFS</a:t>
            </a:r>
            <a:r>
              <a:rPr sz="1600" spc="-4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Key</a:t>
            </a:r>
            <a:endParaRPr sz="1600" dirty="0">
              <a:latin typeface="Century Gothic" panose="020B0502020202020204" pitchFamily="34" charset="0"/>
              <a:cs typeface="Calibri"/>
            </a:endParaRPr>
          </a:p>
          <a:p>
            <a:pPr marL="368935">
              <a:lnSpc>
                <a:spcPct val="100000"/>
              </a:lnSpc>
            </a:pPr>
            <a:r>
              <a:rPr sz="16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Worker</a:t>
            </a:r>
            <a:endParaRPr sz="1600" dirty="0"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 rot="19479540">
            <a:off x="7261256" y="1591385"/>
            <a:ext cx="2394585" cy="1494790"/>
          </a:xfrm>
          <a:custGeom>
            <a:avLst/>
            <a:gdLst/>
            <a:ahLst/>
            <a:cxnLst/>
            <a:rect l="l" t="t" r="r" b="b"/>
            <a:pathLst>
              <a:path w="2394584" h="1494789">
                <a:moveTo>
                  <a:pt x="436574" y="0"/>
                </a:moveTo>
                <a:lnTo>
                  <a:pt x="462736" y="308737"/>
                </a:lnTo>
                <a:lnTo>
                  <a:pt x="406581" y="334389"/>
                </a:lnTo>
                <a:lnTo>
                  <a:pt x="353787" y="361636"/>
                </a:lnTo>
                <a:lnTo>
                  <a:pt x="304414" y="390380"/>
                </a:lnTo>
                <a:lnTo>
                  <a:pt x="258519" y="420521"/>
                </a:lnTo>
                <a:lnTo>
                  <a:pt x="216161" y="451961"/>
                </a:lnTo>
                <a:lnTo>
                  <a:pt x="177400" y="484601"/>
                </a:lnTo>
                <a:lnTo>
                  <a:pt x="142292" y="518342"/>
                </a:lnTo>
                <a:lnTo>
                  <a:pt x="110897" y="553087"/>
                </a:lnTo>
                <a:lnTo>
                  <a:pt x="83273" y="588735"/>
                </a:lnTo>
                <a:lnTo>
                  <a:pt x="59479" y="625189"/>
                </a:lnTo>
                <a:lnTo>
                  <a:pt x="39573" y="662349"/>
                </a:lnTo>
                <a:lnTo>
                  <a:pt x="23614" y="700118"/>
                </a:lnTo>
                <a:lnTo>
                  <a:pt x="11659" y="738396"/>
                </a:lnTo>
                <a:lnTo>
                  <a:pt x="3768" y="777085"/>
                </a:lnTo>
                <a:lnTo>
                  <a:pt x="0" y="816086"/>
                </a:lnTo>
                <a:lnTo>
                  <a:pt x="411" y="855300"/>
                </a:lnTo>
                <a:lnTo>
                  <a:pt x="5062" y="894629"/>
                </a:lnTo>
                <a:lnTo>
                  <a:pt x="14010" y="933974"/>
                </a:lnTo>
                <a:lnTo>
                  <a:pt x="27314" y="973236"/>
                </a:lnTo>
                <a:lnTo>
                  <a:pt x="45033" y="1012317"/>
                </a:lnTo>
                <a:lnTo>
                  <a:pt x="81731" y="1072852"/>
                </a:lnTo>
                <a:lnTo>
                  <a:pt x="127808" y="1130136"/>
                </a:lnTo>
                <a:lnTo>
                  <a:pt x="182644" y="1183975"/>
                </a:lnTo>
                <a:lnTo>
                  <a:pt x="213153" y="1209543"/>
                </a:lnTo>
                <a:lnTo>
                  <a:pt x="245619" y="1234178"/>
                </a:lnTo>
                <a:lnTo>
                  <a:pt x="279965" y="1257857"/>
                </a:lnTo>
                <a:lnTo>
                  <a:pt x="316114" y="1280555"/>
                </a:lnTo>
                <a:lnTo>
                  <a:pt x="353988" y="1302249"/>
                </a:lnTo>
                <a:lnTo>
                  <a:pt x="393509" y="1322914"/>
                </a:lnTo>
                <a:lnTo>
                  <a:pt x="434601" y="1342527"/>
                </a:lnTo>
                <a:lnTo>
                  <a:pt x="477185" y="1361064"/>
                </a:lnTo>
                <a:lnTo>
                  <a:pt x="521185" y="1378500"/>
                </a:lnTo>
                <a:lnTo>
                  <a:pt x="566522" y="1394813"/>
                </a:lnTo>
                <a:lnTo>
                  <a:pt x="613120" y="1409977"/>
                </a:lnTo>
                <a:lnTo>
                  <a:pt x="660900" y="1423970"/>
                </a:lnTo>
                <a:lnTo>
                  <a:pt x="709786" y="1436767"/>
                </a:lnTo>
                <a:lnTo>
                  <a:pt x="759700" y="1448344"/>
                </a:lnTo>
                <a:lnTo>
                  <a:pt x="810565" y="1458677"/>
                </a:lnTo>
                <a:lnTo>
                  <a:pt x="862302" y="1467743"/>
                </a:lnTo>
                <a:lnTo>
                  <a:pt x="914835" y="1475517"/>
                </a:lnTo>
                <a:lnTo>
                  <a:pt x="968086" y="1481976"/>
                </a:lnTo>
                <a:lnTo>
                  <a:pt x="1021978" y="1487096"/>
                </a:lnTo>
                <a:lnTo>
                  <a:pt x="1076434" y="1490852"/>
                </a:lnTo>
                <a:lnTo>
                  <a:pt x="1131375" y="1493221"/>
                </a:lnTo>
                <a:lnTo>
                  <a:pt x="1186724" y="1494180"/>
                </a:lnTo>
                <a:lnTo>
                  <a:pt x="1242405" y="1493703"/>
                </a:lnTo>
                <a:lnTo>
                  <a:pt x="1298338" y="1491767"/>
                </a:lnTo>
                <a:lnTo>
                  <a:pt x="1354448" y="1488349"/>
                </a:lnTo>
                <a:lnTo>
                  <a:pt x="1410656" y="1483424"/>
                </a:lnTo>
                <a:lnTo>
                  <a:pt x="1466886" y="1476968"/>
                </a:lnTo>
                <a:lnTo>
                  <a:pt x="1523059" y="1468958"/>
                </a:lnTo>
                <a:lnTo>
                  <a:pt x="1583779" y="1458488"/>
                </a:lnTo>
                <a:lnTo>
                  <a:pt x="1642779" y="1446411"/>
                </a:lnTo>
                <a:lnTo>
                  <a:pt x="1699999" y="1432784"/>
                </a:lnTo>
                <a:lnTo>
                  <a:pt x="1755385" y="1417663"/>
                </a:lnTo>
                <a:lnTo>
                  <a:pt x="1808877" y="1401105"/>
                </a:lnTo>
                <a:lnTo>
                  <a:pt x="1860421" y="1383167"/>
                </a:lnTo>
                <a:lnTo>
                  <a:pt x="1909957" y="1363905"/>
                </a:lnTo>
                <a:lnTo>
                  <a:pt x="1957430" y="1343375"/>
                </a:lnTo>
                <a:lnTo>
                  <a:pt x="2002783" y="1321634"/>
                </a:lnTo>
                <a:lnTo>
                  <a:pt x="2045957" y="1298739"/>
                </a:lnTo>
                <a:lnTo>
                  <a:pt x="2086897" y="1274746"/>
                </a:lnTo>
                <a:lnTo>
                  <a:pt x="2125545" y="1249711"/>
                </a:lnTo>
                <a:lnTo>
                  <a:pt x="2161845" y="1223692"/>
                </a:lnTo>
                <a:lnTo>
                  <a:pt x="2195738" y="1196744"/>
                </a:lnTo>
                <a:lnTo>
                  <a:pt x="2227169" y="1168925"/>
                </a:lnTo>
                <a:lnTo>
                  <a:pt x="2256079" y="1140290"/>
                </a:lnTo>
                <a:lnTo>
                  <a:pt x="2282413" y="1110897"/>
                </a:lnTo>
                <a:lnTo>
                  <a:pt x="2306112" y="1080801"/>
                </a:lnTo>
                <a:lnTo>
                  <a:pt x="2345381" y="1018729"/>
                </a:lnTo>
                <a:lnTo>
                  <a:pt x="2373430" y="954527"/>
                </a:lnTo>
                <a:lnTo>
                  <a:pt x="2389802" y="888647"/>
                </a:lnTo>
                <a:lnTo>
                  <a:pt x="2394040" y="821542"/>
                </a:lnTo>
                <a:lnTo>
                  <a:pt x="2391467" y="787671"/>
                </a:lnTo>
                <a:lnTo>
                  <a:pt x="2376650" y="719574"/>
                </a:lnTo>
                <a:lnTo>
                  <a:pt x="2348559" y="651383"/>
                </a:lnTo>
                <a:lnTo>
                  <a:pt x="2311861" y="590843"/>
                </a:lnTo>
                <a:lnTo>
                  <a:pt x="2265784" y="533559"/>
                </a:lnTo>
                <a:lnTo>
                  <a:pt x="2210948" y="479720"/>
                </a:lnTo>
                <a:lnTo>
                  <a:pt x="2180439" y="454152"/>
                </a:lnTo>
                <a:lnTo>
                  <a:pt x="2147973" y="429518"/>
                </a:lnTo>
                <a:lnTo>
                  <a:pt x="2113626" y="405840"/>
                </a:lnTo>
                <a:lnTo>
                  <a:pt x="2077478" y="383143"/>
                </a:lnTo>
                <a:lnTo>
                  <a:pt x="2039604" y="361451"/>
                </a:lnTo>
                <a:lnTo>
                  <a:pt x="2000082" y="340787"/>
                </a:lnTo>
                <a:lnTo>
                  <a:pt x="1958991" y="321175"/>
                </a:lnTo>
                <a:lnTo>
                  <a:pt x="1916406" y="302640"/>
                </a:lnTo>
                <a:lnTo>
                  <a:pt x="1872407" y="285204"/>
                </a:lnTo>
                <a:lnTo>
                  <a:pt x="1827070" y="268893"/>
                </a:lnTo>
                <a:lnTo>
                  <a:pt x="1780472" y="253730"/>
                </a:lnTo>
                <a:lnTo>
                  <a:pt x="1732692" y="239738"/>
                </a:lnTo>
                <a:lnTo>
                  <a:pt x="1683806" y="226941"/>
                </a:lnTo>
                <a:lnTo>
                  <a:pt x="1633892" y="215365"/>
                </a:lnTo>
                <a:lnTo>
                  <a:pt x="1583027" y="205031"/>
                </a:lnTo>
                <a:lnTo>
                  <a:pt x="1531290" y="195964"/>
                </a:lnTo>
                <a:lnTo>
                  <a:pt x="1478757" y="188189"/>
                </a:lnTo>
                <a:lnTo>
                  <a:pt x="1425505" y="181728"/>
                </a:lnTo>
                <a:lnTo>
                  <a:pt x="1371613" y="176607"/>
                </a:lnTo>
                <a:lnTo>
                  <a:pt x="1317158" y="172847"/>
                </a:lnTo>
                <a:lnTo>
                  <a:pt x="1262217" y="170474"/>
                </a:lnTo>
                <a:lnTo>
                  <a:pt x="1206868" y="169512"/>
                </a:lnTo>
                <a:lnTo>
                  <a:pt x="1151187" y="169984"/>
                </a:lnTo>
                <a:lnTo>
                  <a:pt x="1095253" y="171913"/>
                </a:lnTo>
                <a:lnTo>
                  <a:pt x="1039144" y="175325"/>
                </a:lnTo>
                <a:lnTo>
                  <a:pt x="982935" y="180243"/>
                </a:lnTo>
                <a:lnTo>
                  <a:pt x="926706" y="186690"/>
                </a:lnTo>
                <a:lnTo>
                  <a:pt x="870533" y="194691"/>
                </a:lnTo>
                <a:lnTo>
                  <a:pt x="436574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object 28"/>
          <p:cNvSpPr/>
          <p:nvPr/>
        </p:nvSpPr>
        <p:spPr>
          <a:xfrm rot="19465358">
            <a:off x="7261320" y="1603828"/>
            <a:ext cx="2394585" cy="1494790"/>
          </a:xfrm>
          <a:custGeom>
            <a:avLst/>
            <a:gdLst/>
            <a:ahLst/>
            <a:cxnLst/>
            <a:rect l="l" t="t" r="r" b="b"/>
            <a:pathLst>
              <a:path w="2394584" h="1494789">
                <a:moveTo>
                  <a:pt x="436574" y="0"/>
                </a:moveTo>
                <a:lnTo>
                  <a:pt x="870533" y="194691"/>
                </a:lnTo>
                <a:lnTo>
                  <a:pt x="926706" y="186690"/>
                </a:lnTo>
                <a:lnTo>
                  <a:pt x="982935" y="180243"/>
                </a:lnTo>
                <a:lnTo>
                  <a:pt x="1039144" y="175325"/>
                </a:lnTo>
                <a:lnTo>
                  <a:pt x="1095253" y="171913"/>
                </a:lnTo>
                <a:lnTo>
                  <a:pt x="1151187" y="169984"/>
                </a:lnTo>
                <a:lnTo>
                  <a:pt x="1206868" y="169512"/>
                </a:lnTo>
                <a:lnTo>
                  <a:pt x="1262217" y="170474"/>
                </a:lnTo>
                <a:lnTo>
                  <a:pt x="1317158" y="172847"/>
                </a:lnTo>
                <a:lnTo>
                  <a:pt x="1371613" y="176607"/>
                </a:lnTo>
                <a:lnTo>
                  <a:pt x="1425505" y="181728"/>
                </a:lnTo>
                <a:lnTo>
                  <a:pt x="1478757" y="188189"/>
                </a:lnTo>
                <a:lnTo>
                  <a:pt x="1531290" y="195964"/>
                </a:lnTo>
                <a:lnTo>
                  <a:pt x="1583027" y="205031"/>
                </a:lnTo>
                <a:lnTo>
                  <a:pt x="1633892" y="215365"/>
                </a:lnTo>
                <a:lnTo>
                  <a:pt x="1683806" y="226941"/>
                </a:lnTo>
                <a:lnTo>
                  <a:pt x="1732692" y="239738"/>
                </a:lnTo>
                <a:lnTo>
                  <a:pt x="1780472" y="253730"/>
                </a:lnTo>
                <a:lnTo>
                  <a:pt x="1827070" y="268893"/>
                </a:lnTo>
                <a:lnTo>
                  <a:pt x="1872407" y="285204"/>
                </a:lnTo>
                <a:lnTo>
                  <a:pt x="1916406" y="302640"/>
                </a:lnTo>
                <a:lnTo>
                  <a:pt x="1958991" y="321175"/>
                </a:lnTo>
                <a:lnTo>
                  <a:pt x="2000082" y="340787"/>
                </a:lnTo>
                <a:lnTo>
                  <a:pt x="2039604" y="361451"/>
                </a:lnTo>
                <a:lnTo>
                  <a:pt x="2077478" y="383143"/>
                </a:lnTo>
                <a:lnTo>
                  <a:pt x="2113626" y="405840"/>
                </a:lnTo>
                <a:lnTo>
                  <a:pt x="2147973" y="429518"/>
                </a:lnTo>
                <a:lnTo>
                  <a:pt x="2180439" y="454152"/>
                </a:lnTo>
                <a:lnTo>
                  <a:pt x="2210948" y="479720"/>
                </a:lnTo>
                <a:lnTo>
                  <a:pt x="2239422" y="506197"/>
                </a:lnTo>
                <a:lnTo>
                  <a:pt x="2289956" y="561782"/>
                </a:lnTo>
                <a:lnTo>
                  <a:pt x="2331421" y="620718"/>
                </a:lnTo>
                <a:lnTo>
                  <a:pt x="2364292" y="685462"/>
                </a:lnTo>
                <a:lnTo>
                  <a:pt x="2385689" y="753662"/>
                </a:lnTo>
                <a:lnTo>
                  <a:pt x="2394040" y="821542"/>
                </a:lnTo>
                <a:lnTo>
                  <a:pt x="2393466" y="855220"/>
                </a:lnTo>
                <a:lnTo>
                  <a:pt x="2383104" y="921769"/>
                </a:lnTo>
                <a:lnTo>
                  <a:pt x="2360837" y="986866"/>
                </a:lnTo>
                <a:lnTo>
                  <a:pt x="2327121" y="1050060"/>
                </a:lnTo>
                <a:lnTo>
                  <a:pt x="2282413" y="1110897"/>
                </a:lnTo>
                <a:lnTo>
                  <a:pt x="2256079" y="1140290"/>
                </a:lnTo>
                <a:lnTo>
                  <a:pt x="2227169" y="1168925"/>
                </a:lnTo>
                <a:lnTo>
                  <a:pt x="2195738" y="1196744"/>
                </a:lnTo>
                <a:lnTo>
                  <a:pt x="2161845" y="1223692"/>
                </a:lnTo>
                <a:lnTo>
                  <a:pt x="2125545" y="1249711"/>
                </a:lnTo>
                <a:lnTo>
                  <a:pt x="2086897" y="1274746"/>
                </a:lnTo>
                <a:lnTo>
                  <a:pt x="2045957" y="1298739"/>
                </a:lnTo>
                <a:lnTo>
                  <a:pt x="2002783" y="1321634"/>
                </a:lnTo>
                <a:lnTo>
                  <a:pt x="1957430" y="1343375"/>
                </a:lnTo>
                <a:lnTo>
                  <a:pt x="1909957" y="1363905"/>
                </a:lnTo>
                <a:lnTo>
                  <a:pt x="1860421" y="1383167"/>
                </a:lnTo>
                <a:lnTo>
                  <a:pt x="1808877" y="1401105"/>
                </a:lnTo>
                <a:lnTo>
                  <a:pt x="1755385" y="1417663"/>
                </a:lnTo>
                <a:lnTo>
                  <a:pt x="1699999" y="1432784"/>
                </a:lnTo>
                <a:lnTo>
                  <a:pt x="1642779" y="1446411"/>
                </a:lnTo>
                <a:lnTo>
                  <a:pt x="1583779" y="1458488"/>
                </a:lnTo>
                <a:lnTo>
                  <a:pt x="1523059" y="1468958"/>
                </a:lnTo>
                <a:lnTo>
                  <a:pt x="1466886" y="1476968"/>
                </a:lnTo>
                <a:lnTo>
                  <a:pt x="1410656" y="1483424"/>
                </a:lnTo>
                <a:lnTo>
                  <a:pt x="1354448" y="1488349"/>
                </a:lnTo>
                <a:lnTo>
                  <a:pt x="1298338" y="1491767"/>
                </a:lnTo>
                <a:lnTo>
                  <a:pt x="1242405" y="1493703"/>
                </a:lnTo>
                <a:lnTo>
                  <a:pt x="1186724" y="1494180"/>
                </a:lnTo>
                <a:lnTo>
                  <a:pt x="1131375" y="1493221"/>
                </a:lnTo>
                <a:lnTo>
                  <a:pt x="1076434" y="1490852"/>
                </a:lnTo>
                <a:lnTo>
                  <a:pt x="1021978" y="1487096"/>
                </a:lnTo>
                <a:lnTo>
                  <a:pt x="968086" y="1481976"/>
                </a:lnTo>
                <a:lnTo>
                  <a:pt x="914835" y="1475517"/>
                </a:lnTo>
                <a:lnTo>
                  <a:pt x="862302" y="1467743"/>
                </a:lnTo>
                <a:lnTo>
                  <a:pt x="810565" y="1458677"/>
                </a:lnTo>
                <a:lnTo>
                  <a:pt x="759700" y="1448344"/>
                </a:lnTo>
                <a:lnTo>
                  <a:pt x="709786" y="1436767"/>
                </a:lnTo>
                <a:lnTo>
                  <a:pt x="660900" y="1423970"/>
                </a:lnTo>
                <a:lnTo>
                  <a:pt x="613120" y="1409977"/>
                </a:lnTo>
                <a:lnTo>
                  <a:pt x="566522" y="1394813"/>
                </a:lnTo>
                <a:lnTo>
                  <a:pt x="521185" y="1378500"/>
                </a:lnTo>
                <a:lnTo>
                  <a:pt x="477185" y="1361064"/>
                </a:lnTo>
                <a:lnTo>
                  <a:pt x="434601" y="1342527"/>
                </a:lnTo>
                <a:lnTo>
                  <a:pt x="393509" y="1322914"/>
                </a:lnTo>
                <a:lnTo>
                  <a:pt x="353988" y="1302249"/>
                </a:lnTo>
                <a:lnTo>
                  <a:pt x="316114" y="1280555"/>
                </a:lnTo>
                <a:lnTo>
                  <a:pt x="279965" y="1257857"/>
                </a:lnTo>
                <a:lnTo>
                  <a:pt x="245619" y="1234178"/>
                </a:lnTo>
                <a:lnTo>
                  <a:pt x="213153" y="1209543"/>
                </a:lnTo>
                <a:lnTo>
                  <a:pt x="182644" y="1183975"/>
                </a:lnTo>
                <a:lnTo>
                  <a:pt x="154170" y="1157498"/>
                </a:lnTo>
                <a:lnTo>
                  <a:pt x="103636" y="1101913"/>
                </a:lnTo>
                <a:lnTo>
                  <a:pt x="62171" y="1042979"/>
                </a:lnTo>
                <a:lnTo>
                  <a:pt x="27314" y="973236"/>
                </a:lnTo>
                <a:lnTo>
                  <a:pt x="14010" y="933974"/>
                </a:lnTo>
                <a:lnTo>
                  <a:pt x="5062" y="894629"/>
                </a:lnTo>
                <a:lnTo>
                  <a:pt x="411" y="855300"/>
                </a:lnTo>
                <a:lnTo>
                  <a:pt x="0" y="816086"/>
                </a:lnTo>
                <a:lnTo>
                  <a:pt x="3768" y="777085"/>
                </a:lnTo>
                <a:lnTo>
                  <a:pt x="11659" y="738396"/>
                </a:lnTo>
                <a:lnTo>
                  <a:pt x="23614" y="700118"/>
                </a:lnTo>
                <a:lnTo>
                  <a:pt x="39573" y="662349"/>
                </a:lnTo>
                <a:lnTo>
                  <a:pt x="59479" y="625189"/>
                </a:lnTo>
                <a:lnTo>
                  <a:pt x="83273" y="588735"/>
                </a:lnTo>
                <a:lnTo>
                  <a:pt x="110897" y="553087"/>
                </a:lnTo>
                <a:lnTo>
                  <a:pt x="142292" y="518342"/>
                </a:lnTo>
                <a:lnTo>
                  <a:pt x="177400" y="484601"/>
                </a:lnTo>
                <a:lnTo>
                  <a:pt x="216161" y="451961"/>
                </a:lnTo>
                <a:lnTo>
                  <a:pt x="258519" y="420521"/>
                </a:lnTo>
                <a:lnTo>
                  <a:pt x="304414" y="390380"/>
                </a:lnTo>
                <a:lnTo>
                  <a:pt x="353787" y="361636"/>
                </a:lnTo>
                <a:lnTo>
                  <a:pt x="406581" y="334389"/>
                </a:lnTo>
                <a:lnTo>
                  <a:pt x="462736" y="308737"/>
                </a:lnTo>
                <a:lnTo>
                  <a:pt x="436574" y="0"/>
                </a:lnTo>
                <a:close/>
              </a:path>
            </a:pathLst>
          </a:custGeom>
          <a:ln w="12192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object 29"/>
          <p:cNvSpPr txBox="1"/>
          <p:nvPr/>
        </p:nvSpPr>
        <p:spPr>
          <a:xfrm>
            <a:off x="7712105" y="1841823"/>
            <a:ext cx="1492885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</a:t>
            </a:r>
            <a:r>
              <a:rPr sz="14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</a:t>
            </a:r>
            <a:endParaRPr sz="1400" dirty="0">
              <a:latin typeface="Century Gothic" panose="020B0502020202020204" pitchFamily="34" charset="0"/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Mrs</a:t>
            </a:r>
            <a:r>
              <a:rPr sz="1400" spc="-5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Hancy</a:t>
            </a:r>
            <a:r>
              <a:rPr sz="1400" spc="-3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EYFS </a:t>
            </a:r>
            <a:r>
              <a:rPr sz="14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Key</a:t>
            </a:r>
            <a:r>
              <a:rPr sz="1400" spc="-5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Worker</a:t>
            </a:r>
            <a:r>
              <a:rPr sz="1400" spc="-5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z="1400" spc="-5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&amp; </a:t>
            </a:r>
            <a:r>
              <a:rPr sz="14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Chatterway Teacher</a:t>
            </a:r>
            <a:endParaRPr sz="1400" dirty="0"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139CC6A-A795-4F06-A0F0-DF4F0831699F}"/>
              </a:ext>
            </a:extLst>
          </p:cNvPr>
          <p:cNvSpPr txBox="1"/>
          <p:nvPr/>
        </p:nvSpPr>
        <p:spPr>
          <a:xfrm>
            <a:off x="6224501" y="4893793"/>
            <a:ext cx="17003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I </a:t>
            </a:r>
            <a:r>
              <a:rPr lang="en-GB" sz="1600" spc="-25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am </a:t>
            </a:r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Miss</a:t>
            </a:r>
            <a:r>
              <a:rPr lang="en-GB" sz="16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lang="en-GB" sz="1600" spc="-2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Emma </a:t>
            </a:r>
            <a:r>
              <a:rPr lang="en-GB" sz="160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the</a:t>
            </a:r>
            <a:r>
              <a:rPr lang="en-GB" sz="1600" spc="-1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</a:rPr>
              <a:t> Office Assistant</a:t>
            </a:r>
            <a:endParaRPr lang="en-GB" sz="1600" dirty="0">
              <a:latin typeface="Century Gothic" panose="020B0502020202020204" pitchFamily="34" charset="0"/>
              <a:cs typeface="Calibri"/>
            </a:endParaRPr>
          </a:p>
          <a:p>
            <a:endParaRPr lang="en-GB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6E57A0-9EF3-454D-B981-80DFE5B6A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283" y="361522"/>
            <a:ext cx="8659433" cy="61349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987" y="436587"/>
            <a:ext cx="11584025" cy="875880"/>
          </a:xfrm>
          <a:prstGeom prst="rect">
            <a:avLst/>
          </a:prstGeom>
        </p:spPr>
        <p:txBody>
          <a:bodyPr vert="horz" wrap="square" lIns="0" tIns="318769" rIns="0" bIns="0" rtlCol="0">
            <a:spAutoFit/>
          </a:bodyPr>
          <a:lstStyle/>
          <a:p>
            <a:pPr marL="422275">
              <a:lnSpc>
                <a:spcPct val="100000"/>
              </a:lnSpc>
              <a:spcBef>
                <a:spcPts val="100"/>
              </a:spcBef>
            </a:pPr>
            <a:r>
              <a:rPr sz="3600" b="0" dirty="0">
                <a:solidFill>
                  <a:srgbClr val="5B9BD4"/>
                </a:solidFill>
                <a:cs typeface="Comic Sans MS"/>
              </a:rPr>
              <a:t>The</a:t>
            </a:r>
            <a:r>
              <a:rPr sz="3600" b="0" spc="-5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600" b="0" dirty="0">
                <a:solidFill>
                  <a:srgbClr val="5B9BD4"/>
                </a:solidFill>
                <a:cs typeface="Comic Sans MS"/>
              </a:rPr>
              <a:t>Early</a:t>
            </a:r>
            <a:r>
              <a:rPr sz="3600" b="0" spc="-5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600" b="0" dirty="0">
                <a:solidFill>
                  <a:srgbClr val="5B9BD4"/>
                </a:solidFill>
                <a:cs typeface="Comic Sans MS"/>
              </a:rPr>
              <a:t>Years</a:t>
            </a:r>
            <a:r>
              <a:rPr sz="3600" b="0" spc="-6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600" b="0" dirty="0">
                <a:solidFill>
                  <a:srgbClr val="5B9BD4"/>
                </a:solidFill>
                <a:cs typeface="Comic Sans MS"/>
              </a:rPr>
              <a:t>Foundation</a:t>
            </a:r>
            <a:r>
              <a:rPr sz="3600" b="0" spc="-5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600" b="0" dirty="0">
                <a:solidFill>
                  <a:srgbClr val="5B9BD4"/>
                </a:solidFill>
                <a:cs typeface="Comic Sans MS"/>
              </a:rPr>
              <a:t>Stage:</a:t>
            </a:r>
            <a:r>
              <a:rPr sz="3600" b="0" spc="-50" dirty="0">
                <a:solidFill>
                  <a:srgbClr val="5B9BD4"/>
                </a:solidFill>
                <a:cs typeface="Comic Sans MS"/>
              </a:rPr>
              <a:t> </a:t>
            </a:r>
            <a:r>
              <a:rPr lang="en-GB" sz="3600" b="0" spc="-10" dirty="0">
                <a:solidFill>
                  <a:srgbClr val="5B9BD4"/>
                </a:solidFill>
                <a:cs typeface="Comic Sans MS"/>
              </a:rPr>
              <a:t>Pre School</a:t>
            </a:r>
            <a:endParaRPr sz="3600" dirty="0">
              <a:cs typeface="Comic Sans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7445" y="1392682"/>
            <a:ext cx="10125355" cy="223907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160" indent="155575">
              <a:lnSpc>
                <a:spcPct val="100000"/>
              </a:lnSpc>
              <a:spcBef>
                <a:spcPts val="100"/>
              </a:spcBef>
              <a:buChar char="•"/>
              <a:tabLst>
                <a:tab pos="168275" algn="l"/>
              </a:tabLst>
            </a:pPr>
            <a:r>
              <a:rPr sz="1800" dirty="0">
                <a:latin typeface="Century Gothic" panose="020B0502020202020204" pitchFamily="34" charset="0"/>
                <a:cs typeface="Comic Sans MS"/>
              </a:rPr>
              <a:t>We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build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upon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your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child’s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pc="-10" dirty="0">
                <a:latin typeface="Century Gothic" panose="020B0502020202020204" pitchFamily="34" charset="0"/>
                <a:cs typeface="Comic Sans MS"/>
              </a:rPr>
              <a:t>prior learning either from home with you, their parents or a previous setting. Parents are their child's first teacher and we value this.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  <a:p>
            <a:pPr marL="12700" marR="5080" indent="156845">
              <a:lnSpc>
                <a:spcPct val="100000"/>
              </a:lnSpc>
              <a:spcBef>
                <a:spcPts val="2160"/>
              </a:spcBef>
              <a:buChar char="•"/>
              <a:tabLst>
                <a:tab pos="169545" algn="l"/>
              </a:tabLst>
            </a:pPr>
            <a:r>
              <a:rPr sz="1800" dirty="0">
                <a:latin typeface="Century Gothic" panose="020B0502020202020204" pitchFamily="34" charset="0"/>
                <a:cs typeface="Comic Sans MS"/>
              </a:rPr>
              <a:t>We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cover</a:t>
            </a:r>
            <a:r>
              <a:rPr sz="1800" spc="-1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the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seven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areas</a:t>
            </a:r>
            <a:r>
              <a:rPr sz="1800" spc="-1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of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Learning</a:t>
            </a:r>
            <a:r>
              <a:rPr sz="1800" spc="-5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using</a:t>
            </a:r>
            <a:r>
              <a:rPr sz="18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‘Development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Matters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‘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as</a:t>
            </a:r>
            <a:r>
              <a:rPr sz="1800" spc="-1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our</a:t>
            </a:r>
            <a:r>
              <a:rPr sz="1800" spc="-1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reference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and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have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designed</a:t>
            </a:r>
            <a:r>
              <a:rPr sz="1800" spc="-4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broad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and</a:t>
            </a:r>
            <a:r>
              <a:rPr sz="18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balanced</a:t>
            </a:r>
            <a:r>
              <a:rPr sz="1800" spc="-4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curriculum.</a:t>
            </a:r>
            <a:r>
              <a:rPr sz="18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We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share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this</a:t>
            </a:r>
            <a:r>
              <a:rPr sz="1800" spc="-4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with</a:t>
            </a:r>
            <a:r>
              <a:rPr sz="18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you</a:t>
            </a:r>
            <a:r>
              <a:rPr sz="1800" spc="-1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both</a:t>
            </a:r>
            <a:r>
              <a:rPr sz="1800" spc="-4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on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our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omic Sans MS"/>
              </a:rPr>
              <a:t>website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and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through</a:t>
            </a:r>
            <a:r>
              <a:rPr sz="1800" spc="-5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weekly</a:t>
            </a:r>
            <a:r>
              <a:rPr sz="1800" spc="-1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posts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on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Tapestry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which</a:t>
            </a:r>
            <a:r>
              <a:rPr sz="18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is</a:t>
            </a:r>
            <a:r>
              <a:rPr sz="1800" spc="-4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secure</a:t>
            </a:r>
            <a:r>
              <a:rPr sz="18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online</a:t>
            </a:r>
            <a:r>
              <a:rPr sz="1800" spc="-4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10" dirty="0">
                <a:latin typeface="Century Gothic" panose="020B0502020202020204" pitchFamily="34" charset="0"/>
                <a:cs typeface="Comic Sans MS"/>
              </a:rPr>
              <a:t>journal.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  <a:p>
            <a:pPr marL="169545" indent="-156845">
              <a:lnSpc>
                <a:spcPct val="100000"/>
              </a:lnSpc>
              <a:spcBef>
                <a:spcPts val="2160"/>
              </a:spcBef>
              <a:buChar char="•"/>
              <a:tabLst>
                <a:tab pos="169545" algn="l"/>
              </a:tabLst>
            </a:pPr>
            <a:r>
              <a:rPr sz="1800" dirty="0">
                <a:latin typeface="Century Gothic" panose="020B0502020202020204" pitchFamily="34" charset="0"/>
                <a:cs typeface="Comic Sans MS"/>
              </a:rPr>
              <a:t>Your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child</a:t>
            </a:r>
            <a:r>
              <a:rPr sz="1800" spc="-4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will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have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learning</a:t>
            </a:r>
            <a:r>
              <a:rPr sz="1800" spc="-5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opportunities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both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indoors</a:t>
            </a:r>
            <a:r>
              <a:rPr sz="18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and</a:t>
            </a:r>
            <a:r>
              <a:rPr sz="1800" spc="-1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latin typeface="Century Gothic" panose="020B0502020202020204" pitchFamily="34" charset="0"/>
                <a:cs typeface="Comic Sans MS"/>
              </a:rPr>
              <a:t>outdoors</a:t>
            </a:r>
            <a:r>
              <a:rPr lang="en-GB" spc="-20" dirty="0">
                <a:latin typeface="Century Gothic" panose="020B0502020202020204" pitchFamily="34" charset="0"/>
                <a:cs typeface="Comic Sans MS"/>
              </a:rPr>
              <a:t>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</p:txBody>
      </p:sp>
      <p:pic>
        <p:nvPicPr>
          <p:cNvPr id="4" name="object 4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065764" y="144779"/>
            <a:ext cx="946403" cy="97078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9539" y="117347"/>
            <a:ext cx="1879092" cy="7909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48D2B3F-429B-4086-B520-83C6075673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148" y="3728211"/>
            <a:ext cx="11393864" cy="28194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64D4E6B9-AA4E-46ED-B83D-2255D2496D54}"/>
              </a:ext>
            </a:extLst>
          </p:cNvPr>
          <p:cNvSpPr txBox="1"/>
          <p:nvPr/>
        </p:nvSpPr>
        <p:spPr>
          <a:xfrm>
            <a:off x="8284563" y="1115567"/>
            <a:ext cx="3561146" cy="559765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987" y="334771"/>
            <a:ext cx="11584025" cy="824148"/>
          </a:xfrm>
          <a:prstGeom prst="rect">
            <a:avLst/>
          </a:prstGeom>
        </p:spPr>
        <p:txBody>
          <a:bodyPr vert="horz" wrap="square" lIns="0" tIns="145618" rIns="0" bIns="0" rtlCol="0">
            <a:spAutoFit/>
          </a:bodyPr>
          <a:lstStyle/>
          <a:p>
            <a:pPr marL="3069590">
              <a:lnSpc>
                <a:spcPct val="100000"/>
              </a:lnSpc>
              <a:spcBef>
                <a:spcPts val="105"/>
              </a:spcBef>
            </a:pPr>
            <a:r>
              <a:rPr b="0" dirty="0">
                <a:solidFill>
                  <a:srgbClr val="5B9BD4"/>
                </a:solidFill>
                <a:cs typeface="Comic Sans MS"/>
              </a:rPr>
              <a:t>New</a:t>
            </a:r>
            <a:r>
              <a:rPr b="0" spc="-15" dirty="0">
                <a:solidFill>
                  <a:srgbClr val="5B9BD4"/>
                </a:solidFill>
                <a:cs typeface="Comic Sans MS"/>
              </a:rPr>
              <a:t> </a:t>
            </a:r>
            <a:r>
              <a:rPr b="0" dirty="0">
                <a:solidFill>
                  <a:srgbClr val="5B9BD4"/>
                </a:solidFill>
                <a:cs typeface="Comic Sans MS"/>
              </a:rPr>
              <a:t>Cusp</a:t>
            </a:r>
            <a:r>
              <a:rPr b="0" spc="-30" dirty="0">
                <a:solidFill>
                  <a:srgbClr val="5B9BD4"/>
                </a:solidFill>
                <a:cs typeface="Comic Sans MS"/>
              </a:rPr>
              <a:t> </a:t>
            </a:r>
            <a:r>
              <a:rPr b="0" spc="-10" dirty="0">
                <a:solidFill>
                  <a:srgbClr val="5B9BD4"/>
                </a:solidFill>
                <a:cs typeface="Comic Sans MS"/>
              </a:rPr>
              <a:t>Curriculum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07097" y="1274770"/>
            <a:ext cx="3991415" cy="2404504"/>
            <a:chOff x="493772" y="1613838"/>
            <a:chExt cx="3647440" cy="21215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3772" y="1613838"/>
              <a:ext cx="3646939" cy="212152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39" y="1659636"/>
              <a:ext cx="3486912" cy="197053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29589" y="1640586"/>
              <a:ext cx="3525520" cy="2009139"/>
            </a:xfrm>
            <a:custGeom>
              <a:avLst/>
              <a:gdLst/>
              <a:ahLst/>
              <a:cxnLst/>
              <a:rect l="l" t="t" r="r" b="b"/>
              <a:pathLst>
                <a:path w="3525520" h="2009139">
                  <a:moveTo>
                    <a:pt x="0" y="2008632"/>
                  </a:moveTo>
                  <a:lnTo>
                    <a:pt x="3525012" y="2008632"/>
                  </a:lnTo>
                  <a:lnTo>
                    <a:pt x="3525012" y="0"/>
                  </a:lnTo>
                  <a:lnTo>
                    <a:pt x="0" y="0"/>
                  </a:lnTo>
                  <a:lnTo>
                    <a:pt x="0" y="2008632"/>
                  </a:lnTo>
                  <a:close/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pic>
        <p:nvPicPr>
          <p:cNvPr id="7" name="object 7">
            <a:hlinkClick r:id="rId4"/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65764" y="144779"/>
            <a:ext cx="946403" cy="970788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303987" y="4103974"/>
            <a:ext cx="3322320" cy="2189061"/>
          </a:xfrm>
          <a:prstGeom prst="rect">
            <a:avLst/>
          </a:prstGeom>
          <a:ln w="12192">
            <a:solidFill>
              <a:srgbClr val="4471C4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378460" indent="-286385">
              <a:lnSpc>
                <a:spcPct val="100000"/>
              </a:lnSpc>
              <a:spcBef>
                <a:spcPts val="270"/>
              </a:spcBef>
              <a:buFont typeface="Arial MT"/>
              <a:buChar char="•"/>
              <a:tabLst>
                <a:tab pos="378460" algn="l"/>
              </a:tabLst>
            </a:pPr>
            <a:r>
              <a:rPr lang="en-GB" sz="1400" dirty="0">
                <a:latin typeface="Century Gothic" panose="020B0502020202020204" pitchFamily="34" charset="0"/>
                <a:cs typeface="Calibri"/>
              </a:rPr>
              <a:t>TGS is a CUSP Curriculum School.</a:t>
            </a:r>
            <a:endParaRPr sz="1400" dirty="0">
              <a:latin typeface="Century Gothic" panose="020B0502020202020204" pitchFamily="34" charset="0"/>
              <a:cs typeface="Calibri"/>
            </a:endParaRPr>
          </a:p>
          <a:p>
            <a:pPr marL="378460" marR="224154" indent="-287020">
              <a:lnSpc>
                <a:spcPct val="100000"/>
              </a:lnSpc>
              <a:buFont typeface="Arial MT"/>
              <a:buChar char="•"/>
              <a:tabLst>
                <a:tab pos="378460" algn="l"/>
              </a:tabLst>
            </a:pPr>
            <a:r>
              <a:rPr sz="1400" dirty="0">
                <a:latin typeface="Century Gothic" panose="020B0502020202020204" pitchFamily="34" charset="0"/>
                <a:cs typeface="Calibri"/>
              </a:rPr>
              <a:t>Our</a:t>
            </a:r>
            <a:r>
              <a:rPr sz="1400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400" dirty="0">
                <a:latin typeface="Century Gothic" panose="020B0502020202020204" pitchFamily="34" charset="0"/>
                <a:cs typeface="Calibri"/>
              </a:rPr>
              <a:t>current</a:t>
            </a:r>
            <a:r>
              <a:rPr sz="1400" spc="254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400" dirty="0">
                <a:latin typeface="Century Gothic" panose="020B0502020202020204" pitchFamily="34" charset="0"/>
                <a:cs typeface="Calibri"/>
              </a:rPr>
              <a:t>EYFS</a:t>
            </a:r>
            <a:r>
              <a:rPr sz="1400" spc="-4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400" dirty="0">
                <a:latin typeface="Century Gothic" panose="020B0502020202020204" pitchFamily="34" charset="0"/>
                <a:cs typeface="Calibri"/>
              </a:rPr>
              <a:t>curriculum</a:t>
            </a:r>
            <a:r>
              <a:rPr sz="1400" spc="-50" dirty="0">
                <a:latin typeface="Century Gothic" panose="020B0502020202020204" pitchFamily="34" charset="0"/>
                <a:cs typeface="Calibri"/>
              </a:rPr>
              <a:t> </a:t>
            </a:r>
            <a:r>
              <a:rPr lang="en-GB" sz="1400" spc="-10" dirty="0">
                <a:latin typeface="Century Gothic" panose="020B0502020202020204" pitchFamily="34" charset="0"/>
                <a:cs typeface="Calibri"/>
              </a:rPr>
              <a:t>is enhanced by quality texts which follows the</a:t>
            </a:r>
            <a:r>
              <a:rPr sz="1400" spc="-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400" spc="-10" dirty="0">
                <a:latin typeface="Century Gothic" panose="020B0502020202020204" pitchFamily="34" charset="0"/>
                <a:cs typeface="Calibri"/>
              </a:rPr>
              <a:t>Structured</a:t>
            </a:r>
            <a:r>
              <a:rPr sz="1400" spc="-20" dirty="0">
                <a:latin typeface="Century Gothic" panose="020B0502020202020204" pitchFamily="34" charset="0"/>
                <a:cs typeface="Calibri"/>
              </a:rPr>
              <a:t> Story </a:t>
            </a:r>
            <a:r>
              <a:rPr sz="1400" dirty="0">
                <a:latin typeface="Century Gothic" panose="020B0502020202020204" pitchFamily="34" charset="0"/>
                <a:cs typeface="Calibri"/>
              </a:rPr>
              <a:t>Time</a:t>
            </a:r>
            <a:r>
              <a:rPr sz="1400" spc="-2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1400" spc="-10" dirty="0">
                <a:latin typeface="Century Gothic" panose="020B0502020202020204" pitchFamily="34" charset="0"/>
                <a:cs typeface="Calibri"/>
              </a:rPr>
              <a:t>approach.</a:t>
            </a:r>
            <a:endParaRPr lang="en-GB" sz="1400" spc="-10" dirty="0">
              <a:latin typeface="Century Gothic" panose="020B0502020202020204" pitchFamily="34" charset="0"/>
              <a:cs typeface="Calibri"/>
            </a:endParaRPr>
          </a:p>
          <a:p>
            <a:pPr marL="378460" marR="224154" indent="-287020">
              <a:lnSpc>
                <a:spcPct val="100000"/>
              </a:lnSpc>
              <a:buFont typeface="Arial MT"/>
              <a:buChar char="•"/>
              <a:tabLst>
                <a:tab pos="378460" algn="l"/>
              </a:tabLst>
            </a:pPr>
            <a:r>
              <a:rPr lang="en-GB" sz="1400" spc="-10" dirty="0">
                <a:latin typeface="Century Gothic" panose="020B0502020202020204" pitchFamily="34" charset="0"/>
                <a:cs typeface="Calibri"/>
              </a:rPr>
              <a:t>We will be incorporating CUSP texts into our Pre-School curriculum from September. </a:t>
            </a:r>
          </a:p>
          <a:p>
            <a:pPr marL="378460" marR="224154" indent="-287020">
              <a:lnSpc>
                <a:spcPct val="100000"/>
              </a:lnSpc>
              <a:buFont typeface="Arial MT"/>
              <a:buChar char="•"/>
              <a:tabLst>
                <a:tab pos="378460" algn="l"/>
              </a:tabLst>
            </a:pPr>
            <a:r>
              <a:rPr lang="en-GB" sz="1400" spc="-10" dirty="0">
                <a:latin typeface="Century Gothic" panose="020B0502020202020204" pitchFamily="34" charset="0"/>
                <a:cs typeface="Calibri"/>
              </a:rPr>
              <a:t>We use </a:t>
            </a:r>
            <a:r>
              <a:rPr sz="1400" spc="-10" dirty="0" err="1">
                <a:latin typeface="Century Gothic" panose="020B0502020202020204" pitchFamily="34" charset="0"/>
                <a:cs typeface="Calibri"/>
              </a:rPr>
              <a:t>WRInc</a:t>
            </a:r>
            <a:r>
              <a:rPr sz="1400" spc="-10" dirty="0">
                <a:latin typeface="Century Gothic" panose="020B0502020202020204" pitchFamily="34" charset="0"/>
                <a:cs typeface="Calibri"/>
              </a:rPr>
              <a:t>.</a:t>
            </a:r>
            <a:r>
              <a:rPr lang="en-GB" sz="1400" spc="-10" dirty="0">
                <a:latin typeface="Century Gothic" panose="020B0502020202020204" pitchFamily="34" charset="0"/>
                <a:cs typeface="Calibri"/>
              </a:rPr>
              <a:t> To teach systematic synthetic phonics.</a:t>
            </a:r>
            <a:endParaRPr sz="1400" dirty="0">
              <a:latin typeface="Century Gothic" panose="020B0502020202020204" pitchFamily="34" charset="0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F39DF84-40AA-49EB-A3E8-B32A5F0EB1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2020" y="1111310"/>
            <a:ext cx="3687083" cy="48053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1B888FA-D00F-4CC2-9658-4B567FAE85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03761" y="5263832"/>
            <a:ext cx="1945997" cy="11304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C7B8C63-4A6C-4ECE-A310-E249D39703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18952" y="5263832"/>
            <a:ext cx="1139648" cy="11396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82A586-8E5C-415D-ACAE-CE831E459B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0653" y="1191576"/>
            <a:ext cx="2014777" cy="268763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37273A-A348-400C-93C4-2F980D75765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91520" y="3352800"/>
            <a:ext cx="1255167" cy="172164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C9A160-D6DF-4863-B853-123101FF7439}"/>
              </a:ext>
            </a:extLst>
          </p:cNvPr>
          <p:cNvSpPr/>
          <p:nvPr/>
        </p:nvSpPr>
        <p:spPr>
          <a:xfrm>
            <a:off x="210625" y="104037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typical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week</a:t>
            </a:r>
            <a:r>
              <a:rPr lang="en-GB" sz="1800" b="0" spc="-3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in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life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of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Pre-School Child </a:t>
            </a:r>
            <a:r>
              <a:rPr lang="en-GB" sz="1800" b="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at</a:t>
            </a:r>
            <a:endParaRPr lang="en-GB" sz="1800" dirty="0">
              <a:latin typeface="Century Gothic" panose="020B0502020202020204" pitchFamily="34" charset="0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lang="en-GB" sz="1800" b="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Good</a:t>
            </a:r>
            <a:r>
              <a:rPr lang="en-GB" sz="1800" b="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Shepherd</a:t>
            </a:r>
            <a:r>
              <a:rPr lang="en-GB" sz="1800" b="0" spc="-3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Catholic</a:t>
            </a:r>
            <a:r>
              <a:rPr lang="en-GB" sz="1800" b="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Primary</a:t>
            </a:r>
            <a:r>
              <a:rPr lang="en-GB" sz="1800" b="0" spc="-3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800" b="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School…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4" name="object 9">
            <a:extLst>
              <a:ext uri="{FF2B5EF4-FFF2-40B4-BE49-F238E27FC236}">
                <a16:creationId xmlns:a16="http://schemas.microsoft.com/office/drawing/2014/main" id="{D5F9730E-A2C2-46A3-BD7D-E6169956675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pic>
        <p:nvPicPr>
          <p:cNvPr id="5" name="object 7">
            <a:hlinkClick r:id="rId3"/>
            <a:extLst>
              <a:ext uri="{FF2B5EF4-FFF2-40B4-BE49-F238E27FC236}">
                <a16:creationId xmlns:a16="http://schemas.microsoft.com/office/drawing/2014/main" id="{C47ACEFE-BDC4-410D-B5E3-420FB48E22F4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065764" y="144779"/>
            <a:ext cx="946403" cy="9707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12EF6D-B0A0-453F-A92A-6BBE12C6A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600" y="1773071"/>
            <a:ext cx="1657351" cy="22098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4A03898-704F-4D57-849E-4AB11DFA4C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927" y="1696248"/>
            <a:ext cx="1657352" cy="22098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173644-8C2D-4EAB-8A6D-50930031DDE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849" y="4093372"/>
            <a:ext cx="1741730" cy="23223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352BB5F-B981-43CE-A685-D7BD60515C0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79" y="4306116"/>
            <a:ext cx="1775948" cy="23679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F88A29F-171F-49C4-93FB-10C88F8AC02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842" y="4932389"/>
            <a:ext cx="1214438" cy="161925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BE4F92E-7710-4F13-9A76-76D32703C46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78" y="1734321"/>
            <a:ext cx="1828800" cy="24384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8172E12-4746-48E9-A54F-ECC4A4D69CE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71663" y="4242131"/>
            <a:ext cx="1447398" cy="109554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A8F12EA-EE6F-4B03-B5F4-09B03664551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99474" y="752714"/>
            <a:ext cx="4466832" cy="590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992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3987" y="334771"/>
            <a:ext cx="11584025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dirty="0">
                <a:solidFill>
                  <a:srgbClr val="5B9BD4"/>
                </a:solidFill>
                <a:cs typeface="Comic Sans MS"/>
              </a:rPr>
              <a:t>A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typical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week</a:t>
            </a:r>
            <a:r>
              <a:rPr sz="3200" b="0" spc="-3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in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the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life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of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a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lang="en-GB" sz="3200" b="0" spc="-10" dirty="0">
                <a:solidFill>
                  <a:srgbClr val="5B9BD4"/>
                </a:solidFill>
                <a:cs typeface="Comic Sans MS"/>
              </a:rPr>
              <a:t>Pre-School Child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spc="-25" dirty="0">
                <a:solidFill>
                  <a:srgbClr val="5B9BD4"/>
                </a:solidFill>
                <a:cs typeface="Comic Sans MS"/>
              </a:rPr>
              <a:t>at</a:t>
            </a:r>
            <a:endParaRPr sz="3200" dirty="0"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3200" b="0" dirty="0">
                <a:solidFill>
                  <a:srgbClr val="5B9BD4"/>
                </a:solidFill>
                <a:cs typeface="Comic Sans MS"/>
              </a:rPr>
              <a:t>The</a:t>
            </a:r>
            <a:r>
              <a:rPr sz="3200" b="0" spc="-3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Good</a:t>
            </a:r>
            <a:r>
              <a:rPr sz="3200" b="0" spc="-2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Shepherd</a:t>
            </a:r>
            <a:r>
              <a:rPr sz="3200" b="0" spc="-3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Catholic</a:t>
            </a:r>
            <a:r>
              <a:rPr sz="3200" b="0" spc="-3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dirty="0">
                <a:solidFill>
                  <a:srgbClr val="5B9BD4"/>
                </a:solidFill>
                <a:cs typeface="Comic Sans MS"/>
              </a:rPr>
              <a:t>Primary</a:t>
            </a:r>
            <a:r>
              <a:rPr sz="3200" b="0" spc="-30" dirty="0">
                <a:solidFill>
                  <a:srgbClr val="5B9BD4"/>
                </a:solidFill>
                <a:cs typeface="Comic Sans MS"/>
              </a:rPr>
              <a:t> </a:t>
            </a:r>
            <a:r>
              <a:rPr sz="3200" b="0" spc="-10" dirty="0">
                <a:solidFill>
                  <a:srgbClr val="5B9BD4"/>
                </a:solidFill>
                <a:cs typeface="Comic Sans MS"/>
              </a:rPr>
              <a:t>School…</a:t>
            </a:r>
            <a:endParaRPr sz="3200" dirty="0">
              <a:cs typeface="Comic Sans MS"/>
            </a:endParaRPr>
          </a:p>
        </p:txBody>
      </p:sp>
      <p:pic>
        <p:nvPicPr>
          <p:cNvPr id="3" name="object 3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89564" y="323088"/>
            <a:ext cx="822959" cy="9707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548BAEE-7600-47B7-AA56-A4B0ADAB32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117" y="1370212"/>
            <a:ext cx="1631433" cy="21866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BB260A-814F-493F-AC65-124390C931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527" y="4983153"/>
            <a:ext cx="1262883" cy="16838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04E25F1-8EF7-478B-A0C0-D6C4792FDA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4661" y="5371656"/>
            <a:ext cx="1000458" cy="13339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526FBE4-7A2F-4595-B7ED-12A72CDC5F8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252" y="1401268"/>
            <a:ext cx="2256395" cy="300852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D6AF9B-23B7-4FF4-B92D-64446D7602E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5497" y="4460930"/>
            <a:ext cx="1596884" cy="212917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111A4FA-E446-411F-B4C9-72C5159BFF8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84" y="3965482"/>
            <a:ext cx="1968470" cy="26246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170A84B-E8B9-45F6-993D-344D855F176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909" y="1438503"/>
            <a:ext cx="1828800" cy="24384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C1AA2CC-6BAD-4318-804C-2666FD25B13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193" y="4532709"/>
            <a:ext cx="1535013" cy="20574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3F97067E-8184-4C5A-AD5A-9B1F5B401F2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15" y="1401268"/>
            <a:ext cx="1703453" cy="228316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08E88CA-AFFE-44C8-81AA-A2609E38A8D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19" y="3354658"/>
            <a:ext cx="1257300" cy="16764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45D1430-956E-40B7-BFE0-0CE24C7F4C1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5667" y="1524929"/>
            <a:ext cx="1250752" cy="1676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971754F-A883-4B87-9B16-4C42DBB2004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59" y="5382399"/>
            <a:ext cx="944702" cy="125960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2068BFC0-7BFE-4569-AF38-E8DEFB1FE328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3" t="17264" r="18282" b="38867"/>
          <a:stretch/>
        </p:blipFill>
        <p:spPr>
          <a:xfrm>
            <a:off x="7512568" y="3396444"/>
            <a:ext cx="1000458" cy="102402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3390EB4-D9F8-4EEA-9F6D-BAD0174E1AAF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006" y="4087725"/>
            <a:ext cx="1931896" cy="258934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B3D484E-3B7F-4EC1-9077-D1336B53A4D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67" y="3780029"/>
            <a:ext cx="2057401" cy="274320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04B5880-A0F5-4BB2-B033-2BA027E4C7D7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554" y="1481147"/>
            <a:ext cx="1954934" cy="260657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1944" y="194310"/>
            <a:ext cx="11232515" cy="915122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5080">
              <a:lnSpc>
                <a:spcPct val="89400"/>
              </a:lnSpc>
              <a:spcBef>
                <a:spcPts val="300"/>
              </a:spcBef>
            </a:pP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In</a:t>
            </a:r>
            <a:r>
              <a:rPr sz="1600" spc="-5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600" spc="-5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Pre School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we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use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books</a:t>
            </a:r>
            <a:r>
              <a:rPr sz="1600" spc="-5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as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hook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for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our</a:t>
            </a:r>
            <a:r>
              <a:rPr sz="16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l</a:t>
            </a:r>
            <a:r>
              <a:rPr lang="en-GB"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earning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,</a:t>
            </a:r>
            <a:r>
              <a:rPr sz="16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exploring</a:t>
            </a:r>
            <a:r>
              <a:rPr sz="16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characters</a:t>
            </a:r>
            <a:r>
              <a:rPr sz="1600" spc="-2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6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situations.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We have introduced a 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‘Message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Centre’,</a:t>
            </a:r>
            <a:r>
              <a:rPr sz="1600" spc="-5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spc="-1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where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children</a:t>
            </a:r>
            <a:r>
              <a:rPr sz="1600" spc="-2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can</a:t>
            </a:r>
            <a:r>
              <a:rPr sz="16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build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an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excitement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for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mark making leading to early writing skills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T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hey</a:t>
            </a:r>
            <a:r>
              <a:rPr sz="1600" spc="-5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can</a:t>
            </a:r>
            <a:r>
              <a:rPr sz="16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also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engage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in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role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play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6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small</a:t>
            </a:r>
            <a:r>
              <a:rPr sz="16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world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activities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which</a:t>
            </a:r>
            <a:r>
              <a:rPr sz="1600" spc="-2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spc="-1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develops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their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speech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Language,</a:t>
            </a:r>
            <a:r>
              <a:rPr sz="1600" spc="-1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as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well</a:t>
            </a:r>
            <a:r>
              <a:rPr sz="16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as</a:t>
            </a:r>
            <a:r>
              <a:rPr sz="16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their</a:t>
            </a:r>
            <a:r>
              <a:rPr sz="16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social</a:t>
            </a:r>
            <a:r>
              <a:rPr sz="16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600" spc="-1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skills.</a:t>
            </a:r>
            <a:r>
              <a:rPr lang="en-GB" sz="1600" spc="-1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We do explore sensory play, sand, water, playdough and gloop.</a:t>
            </a:r>
            <a:endParaRPr sz="1600" dirty="0">
              <a:latin typeface="Century Gothic" panose="020B0502020202020204" pitchFamily="34" charset="0"/>
              <a:cs typeface="Comic Sans MS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36FAD03-9E3B-4BD4-AA62-792B030E8B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877014"/>
            <a:ext cx="2000250" cy="2667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5537DC9-E024-4896-8D7D-CD539ED7ED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676" y="3313666"/>
            <a:ext cx="2600764" cy="346768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9C06CA-7102-4E18-B63C-07E019C300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09" y="5281262"/>
            <a:ext cx="1110944" cy="148125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9E5F7CE-5F22-40D6-8840-1E0A1902F14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9" t="29546" b="6635"/>
          <a:stretch/>
        </p:blipFill>
        <p:spPr>
          <a:xfrm>
            <a:off x="227333" y="1266894"/>
            <a:ext cx="2124107" cy="21397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9FE57E81-6AFF-4799-8820-141E4AF2B8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631" y="3908431"/>
            <a:ext cx="2066444" cy="275525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47F3C83-FF61-4892-9085-EB2E4DC8BF3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63" y="1237393"/>
            <a:ext cx="1795681" cy="240677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1FFAEDF-F8BC-489B-8E38-F7C7B1CF7DE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760" y="3564084"/>
            <a:ext cx="2000250" cy="2667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5E94193-E340-424C-8C9B-C3A2650CF4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630" y="1176254"/>
            <a:ext cx="1969769" cy="262635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5150241-912E-4430-993E-CB01118DA2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727" y="1506792"/>
            <a:ext cx="1244949" cy="165993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CE03E88-78E3-42B0-9D35-965F9462079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132" y="1222561"/>
            <a:ext cx="1795681" cy="239424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F410E6F-720E-4F9B-9AA0-BC0BBFF880C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440" y="1155107"/>
            <a:ext cx="1604796" cy="213972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EAEB80B-E7D6-491E-8352-7ABC6F2D05A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08675" y="2848034"/>
            <a:ext cx="1160283" cy="154704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643E016-ABF2-4259-BB5A-8E0CD95FDC6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65" y="4319132"/>
            <a:ext cx="1657350" cy="2209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18030" y="114680"/>
            <a:ext cx="99339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We</a:t>
            </a:r>
            <a:r>
              <a:rPr sz="1800" spc="-3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have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lang="en-GB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daily 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RE</a:t>
            </a:r>
            <a:r>
              <a:rPr sz="1800" spc="-3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lessons</a:t>
            </a:r>
            <a:r>
              <a:rPr sz="1800" spc="-4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where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we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learn</a:t>
            </a:r>
            <a:r>
              <a:rPr sz="180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about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sz="180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Catholic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Faith,</a:t>
            </a:r>
            <a:r>
              <a:rPr lang="en-GB"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Virtues to Live By, </a:t>
            </a:r>
            <a:r>
              <a:rPr sz="1800" spc="-4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as</a:t>
            </a:r>
            <a:r>
              <a:rPr sz="180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well</a:t>
            </a:r>
            <a:r>
              <a:rPr sz="1800" spc="-3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as</a:t>
            </a:r>
            <a:r>
              <a:rPr sz="1800" spc="-2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learning</a:t>
            </a:r>
            <a:r>
              <a:rPr sz="1800" spc="-7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about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different</a:t>
            </a:r>
            <a:r>
              <a:rPr sz="180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Faiths</a:t>
            </a:r>
            <a:r>
              <a:rPr sz="1800" spc="-35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800" spc="-4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10" dirty="0">
                <a:solidFill>
                  <a:srgbClr val="5B9BD4"/>
                </a:solidFill>
                <a:latin typeface="Century Gothic" panose="020B0502020202020204" pitchFamily="34" charset="0"/>
                <a:cs typeface="Comic Sans MS"/>
              </a:rPr>
              <a:t>cultures.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18030" y="662177"/>
            <a:ext cx="9851390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0" dirty="0">
                <a:solidFill>
                  <a:srgbClr val="5B9BD4"/>
                </a:solidFill>
                <a:cs typeface="Comic Sans MS"/>
              </a:rPr>
              <a:t>Our</a:t>
            </a:r>
            <a:r>
              <a:rPr sz="2000" b="0" spc="-1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2000" b="0" dirty="0">
                <a:solidFill>
                  <a:srgbClr val="5B9BD4"/>
                </a:solidFill>
                <a:cs typeface="Comic Sans MS"/>
              </a:rPr>
              <a:t>R.E.</a:t>
            </a:r>
            <a:r>
              <a:rPr lang="en-GB" sz="2000" b="0" spc="-30" dirty="0">
                <a:solidFill>
                  <a:srgbClr val="5B9BD4"/>
                </a:solidFill>
                <a:cs typeface="Comic Sans MS"/>
              </a:rPr>
              <a:t> Scheme is called </a:t>
            </a:r>
            <a:r>
              <a:rPr sz="2000" b="0" dirty="0">
                <a:solidFill>
                  <a:srgbClr val="5B9BD4"/>
                </a:solidFill>
                <a:cs typeface="Comic Sans MS"/>
              </a:rPr>
              <a:t>-</a:t>
            </a:r>
            <a:r>
              <a:rPr sz="2000" b="0" spc="-15" dirty="0">
                <a:solidFill>
                  <a:srgbClr val="5B9BD4"/>
                </a:solidFill>
                <a:cs typeface="Comic Sans MS"/>
              </a:rPr>
              <a:t> </a:t>
            </a:r>
            <a:r>
              <a:rPr sz="2000" b="0" dirty="0">
                <a:solidFill>
                  <a:srgbClr val="5B9BD4"/>
                </a:solidFill>
                <a:cs typeface="Comic Sans MS"/>
              </a:rPr>
              <a:t>RED,</a:t>
            </a:r>
            <a:r>
              <a:rPr sz="2000" b="0" spc="-30" dirty="0">
                <a:solidFill>
                  <a:srgbClr val="5B9BD4"/>
                </a:solidFill>
                <a:cs typeface="Comic Sans MS"/>
              </a:rPr>
              <a:t> </a:t>
            </a:r>
            <a:r>
              <a:rPr lang="en-GB" sz="2000" b="0" spc="-30" dirty="0">
                <a:solidFill>
                  <a:srgbClr val="5B9BD4"/>
                </a:solidFill>
                <a:cs typeface="Comic Sans MS"/>
              </a:rPr>
              <a:t>It has 6 Branches which are based on Scripture.</a:t>
            </a:r>
            <a:endParaRPr sz="2000" dirty="0">
              <a:cs typeface="Comic Sans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42602" y="3256258"/>
            <a:ext cx="1937004" cy="14478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19845" y="3256258"/>
            <a:ext cx="1288136" cy="131859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1647" y="94488"/>
            <a:ext cx="1024128" cy="1446275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053078" y="5047233"/>
            <a:ext cx="743585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Catholic</a:t>
            </a:r>
            <a:r>
              <a:rPr sz="1800" spc="-6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Social</a:t>
            </a:r>
            <a:r>
              <a:rPr sz="18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Teaching</a:t>
            </a:r>
            <a:r>
              <a:rPr sz="1800" spc="-6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produced</a:t>
            </a:r>
            <a:r>
              <a:rPr sz="18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by</a:t>
            </a:r>
            <a:r>
              <a:rPr sz="18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Cafod</a:t>
            </a:r>
            <a:r>
              <a:rPr sz="18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is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also</a:t>
            </a:r>
            <a:r>
              <a:rPr sz="1800" spc="-1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very</a:t>
            </a:r>
            <a:r>
              <a:rPr sz="1800" spc="-1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present</a:t>
            </a:r>
            <a:r>
              <a:rPr sz="1800" spc="-1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with</a:t>
            </a:r>
            <a:r>
              <a:rPr sz="18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our</a:t>
            </a:r>
            <a:r>
              <a:rPr sz="1800" spc="-1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school.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  <a:p>
            <a:pPr marL="12700" marR="2397760">
              <a:lnSpc>
                <a:spcPct val="100000"/>
              </a:lnSpc>
            </a:pP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In</a:t>
            </a:r>
            <a:r>
              <a:rPr sz="18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Reception</a:t>
            </a:r>
            <a:r>
              <a:rPr sz="18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we</a:t>
            </a:r>
            <a:r>
              <a:rPr sz="1800" spc="-1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explore</a:t>
            </a:r>
            <a:r>
              <a:rPr sz="1800" spc="-4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Stewardship,</a:t>
            </a:r>
            <a:r>
              <a:rPr sz="18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sz="18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2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care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of</a:t>
            </a:r>
            <a:r>
              <a:rPr sz="18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our</a:t>
            </a:r>
            <a:r>
              <a:rPr sz="18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world</a:t>
            </a:r>
            <a:r>
              <a:rPr sz="18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800" spc="-3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everything</a:t>
            </a:r>
            <a:r>
              <a:rPr sz="1800" spc="-5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in</a:t>
            </a:r>
            <a:r>
              <a:rPr sz="1800" spc="-4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it.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  <a:p>
            <a:pPr marL="3972560">
              <a:lnSpc>
                <a:spcPct val="100000"/>
              </a:lnSpc>
              <a:spcBef>
                <a:spcPts val="2160"/>
              </a:spcBef>
            </a:pP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Sofia</a:t>
            </a:r>
            <a:r>
              <a:rPr sz="1800" spc="-2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sz="18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sloth</a:t>
            </a:r>
            <a:r>
              <a:rPr sz="18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is</a:t>
            </a:r>
            <a:r>
              <a:rPr sz="1800" spc="-3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our</a:t>
            </a:r>
            <a:r>
              <a:rPr sz="1800" spc="-25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800" spc="-10" dirty="0">
                <a:solidFill>
                  <a:srgbClr val="2D75B6"/>
                </a:solidFill>
                <a:latin typeface="Century Gothic" panose="020B0502020202020204" pitchFamily="34" charset="0"/>
                <a:cs typeface="Comic Sans MS"/>
              </a:rPr>
              <a:t>character.</a:t>
            </a:r>
            <a:endParaRPr sz="1800" dirty="0">
              <a:latin typeface="Century Gothic" panose="020B0502020202020204" pitchFamily="34" charset="0"/>
              <a:cs typeface="Comic Sans MS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24027" y="4761229"/>
            <a:ext cx="3576954" cy="2033270"/>
            <a:chOff x="224027" y="4761229"/>
            <a:chExt cx="3576954" cy="2033270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1103" y="4988051"/>
              <a:ext cx="3121151" cy="157734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24028" y="4761229"/>
              <a:ext cx="3576954" cy="2033270"/>
            </a:xfrm>
            <a:custGeom>
              <a:avLst/>
              <a:gdLst/>
              <a:ahLst/>
              <a:cxnLst/>
              <a:rect l="l" t="t" r="r" b="b"/>
              <a:pathLst>
                <a:path w="3576954" h="2033270">
                  <a:moveTo>
                    <a:pt x="3393948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1804670"/>
                  </a:lnTo>
                  <a:lnTo>
                    <a:pt x="182880" y="1850390"/>
                  </a:lnTo>
                  <a:lnTo>
                    <a:pt x="3393948" y="1850390"/>
                  </a:lnTo>
                  <a:lnTo>
                    <a:pt x="3393948" y="1804670"/>
                  </a:lnTo>
                  <a:lnTo>
                    <a:pt x="228600" y="1804670"/>
                  </a:lnTo>
                  <a:lnTo>
                    <a:pt x="228600" y="228600"/>
                  </a:lnTo>
                  <a:lnTo>
                    <a:pt x="3348228" y="228600"/>
                  </a:lnTo>
                  <a:lnTo>
                    <a:pt x="3348228" y="1804162"/>
                  </a:lnTo>
                  <a:lnTo>
                    <a:pt x="3393948" y="1804174"/>
                  </a:lnTo>
                  <a:lnTo>
                    <a:pt x="3393948" y="228600"/>
                  </a:lnTo>
                  <a:lnTo>
                    <a:pt x="3393948" y="228346"/>
                  </a:lnTo>
                  <a:lnTo>
                    <a:pt x="3393948" y="182880"/>
                  </a:lnTo>
                  <a:close/>
                </a:path>
                <a:path w="3576954" h="2033270">
                  <a:moveTo>
                    <a:pt x="3576828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1896110"/>
                  </a:lnTo>
                  <a:lnTo>
                    <a:pt x="0" y="2033270"/>
                  </a:lnTo>
                  <a:lnTo>
                    <a:pt x="3576828" y="2033270"/>
                  </a:lnTo>
                  <a:lnTo>
                    <a:pt x="3576828" y="1896110"/>
                  </a:lnTo>
                  <a:lnTo>
                    <a:pt x="137160" y="1896110"/>
                  </a:lnTo>
                  <a:lnTo>
                    <a:pt x="137160" y="137160"/>
                  </a:lnTo>
                  <a:lnTo>
                    <a:pt x="3439668" y="137160"/>
                  </a:lnTo>
                  <a:lnTo>
                    <a:pt x="3439668" y="1895602"/>
                  </a:lnTo>
                  <a:lnTo>
                    <a:pt x="3576828" y="1895602"/>
                  </a:lnTo>
                  <a:lnTo>
                    <a:pt x="3576828" y="137160"/>
                  </a:lnTo>
                  <a:lnTo>
                    <a:pt x="3576828" y="136906"/>
                  </a:lnTo>
                  <a:lnTo>
                    <a:pt x="35768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9372600" y="4996865"/>
            <a:ext cx="2269490" cy="1504315"/>
            <a:chOff x="9201911" y="5169446"/>
            <a:chExt cx="2269490" cy="1504315"/>
          </a:xfrm>
        </p:grpSpPr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01911" y="5169446"/>
              <a:ext cx="2269363" cy="150431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96983" y="5364479"/>
              <a:ext cx="1699260" cy="93421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D34DB8B7-9A84-4D74-9EDD-E813B1530D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7202" y="1287232"/>
            <a:ext cx="3021647" cy="18428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AF5DEAE-A66C-4AAE-8556-6BC42359E3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6173" y="1639023"/>
            <a:ext cx="1350254" cy="26709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3BE2037-4205-4BB0-8711-2007BDCF72B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11358" y="1302163"/>
            <a:ext cx="3263440" cy="144549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79E8E18-8BD2-4544-B57C-4B550083BC9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6823" y="2902927"/>
            <a:ext cx="1363509" cy="167192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CBDA0BE-48A7-4DAF-8426-6DB88F3CEED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500" y="1302163"/>
            <a:ext cx="1757098" cy="23550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99227BB-B210-4D96-BA5C-8B858EAA15F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23782" y="2892319"/>
            <a:ext cx="2343150" cy="17240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8AEB2A-374B-4636-9D3D-B2995A8F03DB}"/>
              </a:ext>
            </a:extLst>
          </p:cNvPr>
          <p:cNvSpPr txBox="1"/>
          <p:nvPr/>
        </p:nvSpPr>
        <p:spPr>
          <a:xfrm>
            <a:off x="1981200" y="501052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tx2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30hr Offer at TGS Pre-School</a:t>
            </a:r>
          </a:p>
        </p:txBody>
      </p:sp>
      <p:pic>
        <p:nvPicPr>
          <p:cNvPr id="3" name="object 4">
            <a:extLst>
              <a:ext uri="{FF2B5EF4-FFF2-40B4-BE49-F238E27FC236}">
                <a16:creationId xmlns:a16="http://schemas.microsoft.com/office/drawing/2014/main" id="{B7A32030-7818-42D7-A3FB-F4B2FBCBC61B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284438"/>
            <a:ext cx="1725272" cy="6785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A674AC-03BC-48FC-BC4E-E38D8F649BBC}"/>
              </a:ext>
            </a:extLst>
          </p:cNvPr>
          <p:cNvSpPr txBox="1"/>
          <p:nvPr/>
        </p:nvSpPr>
        <p:spPr>
          <a:xfrm>
            <a:off x="609600" y="1600200"/>
            <a:ext cx="109728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We offer 30 hour Funded places, this offer is dependent upon: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Your Childs Date of Birth- </a:t>
            </a:r>
            <a:r>
              <a:rPr lang="en-GB" b="1" dirty="0">
                <a:latin typeface="Century Gothic" panose="020B0502020202020204" pitchFamily="34" charset="0"/>
              </a:rPr>
              <a:t>They must be 3 either on or before the 31</a:t>
            </a:r>
            <a:r>
              <a:rPr lang="en-GB" b="1" baseline="30000" dirty="0">
                <a:latin typeface="Century Gothic" panose="020B0502020202020204" pitchFamily="34" charset="0"/>
              </a:rPr>
              <a:t>st</a:t>
            </a:r>
            <a:r>
              <a:rPr lang="en-GB" b="1" dirty="0">
                <a:latin typeface="Century Gothic" panose="020B0502020202020204" pitchFamily="34" charset="0"/>
              </a:rPr>
              <a:t> August 2025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Your child’s funding- You must be eligible for 30hr funding, you must have applied on the Government website and be in receipt of a </a:t>
            </a:r>
            <a:r>
              <a:rPr lang="en-GB" b="1" dirty="0">
                <a:latin typeface="Century Gothic" panose="020B0502020202020204" pitchFamily="34" charset="0"/>
              </a:rPr>
              <a:t>DERN Number </a:t>
            </a:r>
            <a:r>
              <a:rPr lang="en-GB" dirty="0">
                <a:solidFill>
                  <a:srgbClr val="C00000"/>
                </a:solidFill>
                <a:latin typeface="Century Gothic" panose="020B0502020202020204" pitchFamily="34" charset="0"/>
              </a:rPr>
              <a:t>(Applications are open now). </a:t>
            </a:r>
            <a:r>
              <a:rPr lang="en-GB" dirty="0">
                <a:latin typeface="Century Gothic" panose="020B0502020202020204" pitchFamily="34" charset="0"/>
              </a:rPr>
              <a:t>This must be shared with School when you return your </a:t>
            </a:r>
            <a:r>
              <a:rPr lang="en-GB" i="1" dirty="0">
                <a:latin typeface="Century Gothic" panose="020B0502020202020204" pitchFamily="34" charset="0"/>
              </a:rPr>
              <a:t>child’s Admission Pack, </a:t>
            </a:r>
            <a:r>
              <a:rPr lang="en-GB" dirty="0">
                <a:latin typeface="Century Gothic" panose="020B0502020202020204" pitchFamily="34" charset="0"/>
              </a:rPr>
              <a:t>before the deadline of 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July 13</a:t>
            </a:r>
            <a:r>
              <a:rPr lang="en-GB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th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 2025.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>
                <a:solidFill>
                  <a:schemeClr val="tx1"/>
                </a:solidFill>
                <a:latin typeface="Century Gothic" panose="020B0502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Apply now - https://www.westnorthants.gov.uk/get-help-paying-childcare/funded-early-education-and-childcare-3-and-4-year-olds/30-hours</a:t>
            </a:r>
            <a:r>
              <a:rPr lang="en-GB" i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Regularly reapplying for funding- You must regularly reapply for funding – every 3 months (we will inform you when your funding is nearing its end) you must share your new DERN number with the school. </a:t>
            </a: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failure to do so, will result in a withdrawal of your child's place.</a:t>
            </a:r>
          </a:p>
          <a:p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dirty="0"/>
          </a:p>
        </p:txBody>
      </p:sp>
      <p:pic>
        <p:nvPicPr>
          <p:cNvPr id="5" name="object 4">
            <a:hlinkClick r:id="rId4"/>
            <a:extLst>
              <a:ext uri="{FF2B5EF4-FFF2-40B4-BE49-F238E27FC236}">
                <a16:creationId xmlns:a16="http://schemas.microsoft.com/office/drawing/2014/main" id="{DAC4E353-4DE5-465F-88B5-CB375364573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065765" y="144779"/>
            <a:ext cx="821436" cy="97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187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3490E4-38F4-4B69-8203-AD7B4C77A65D}"/>
              </a:ext>
            </a:extLst>
          </p:cNvPr>
          <p:cNvSpPr txBox="1"/>
          <p:nvPr/>
        </p:nvSpPr>
        <p:spPr>
          <a:xfrm>
            <a:off x="533400" y="1371600"/>
            <a:ext cx="111252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Drop Off and Collection must be prompt. Doors open at </a:t>
            </a:r>
            <a:r>
              <a:rPr lang="en-GB" b="1" dirty="0">
                <a:latin typeface="Century Gothic" panose="020B0502020202020204" pitchFamily="34" charset="0"/>
              </a:rPr>
              <a:t>9.00am </a:t>
            </a:r>
            <a:r>
              <a:rPr lang="en-GB" dirty="0">
                <a:latin typeface="Century Gothic" panose="020B0502020202020204" pitchFamily="34" charset="0"/>
              </a:rPr>
              <a:t>and close at </a:t>
            </a:r>
            <a:r>
              <a:rPr lang="en-GB" b="1" dirty="0">
                <a:latin typeface="Century Gothic" panose="020B0502020202020204" pitchFamily="34" charset="0"/>
              </a:rPr>
              <a:t>3.00pm </a:t>
            </a:r>
            <a:r>
              <a:rPr lang="en-GB" dirty="0">
                <a:latin typeface="Century Gothic" panose="020B0502020202020204" pitchFamily="34" charset="0"/>
              </a:rPr>
              <a:t>- 6 hrs per day </a:t>
            </a:r>
            <a:r>
              <a:rPr lang="en-GB" dirty="0">
                <a:solidFill>
                  <a:srgbClr val="FF0000"/>
                </a:solidFill>
                <a:latin typeface="Century Gothic" panose="020B0502020202020204" pitchFamily="34" charset="0"/>
              </a:rPr>
              <a:t>(Term Time Only).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Children must be provided with a health lunch and drink, in a named lunchbox and water bottle.</a:t>
            </a:r>
            <a:r>
              <a:rPr lang="en-GB" b="1" dirty="0">
                <a:latin typeface="Century Gothic" panose="020B0502020202020204" pitchFamily="34" charset="0"/>
              </a:rPr>
              <a:t> (Please remember we are a nut free School).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There is an expectation that your child will be toilet trained before starting at our Pre School</a:t>
            </a:r>
            <a:r>
              <a:rPr lang="en-GB" dirty="0">
                <a:solidFill>
                  <a:srgbClr val="FF0000"/>
                </a:solidFill>
                <a:latin typeface="Century Gothic" panose="020B0502020202020204" pitchFamily="34" charset="0"/>
              </a:rPr>
              <a:t>*</a:t>
            </a:r>
            <a:r>
              <a:rPr lang="en-GB" dirty="0">
                <a:latin typeface="Century Gothic" panose="020B0502020202020204" pitchFamily="34" charset="0"/>
              </a:rPr>
              <a:t>. We do not have nappy changing areas.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Uniform - We do expect children to wear our school sweatshirt or cardigan 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 with a white polo shirt and black joggers/shorts.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Girls can wear a Blue and White Checked Summer dress in the warm weather or children can wear shorts. Children can wear black trainers or closed toe shoes.</a:t>
            </a:r>
          </a:p>
          <a:p>
            <a:r>
              <a:rPr lang="en-GB" i="1" dirty="0">
                <a:latin typeface="Century Gothic" panose="020B0502020202020204" pitchFamily="34" charset="0"/>
              </a:rPr>
              <a:t>     Spare clothes in a named bag must be provided for any small accidents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Children should have appropriate outwear for the weather i.e. Gloves, hats, wellies and warm/waterproof coats in the Winter, sun hat in the Summer.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r>
              <a:rPr lang="en-GB" i="1" dirty="0">
                <a:solidFill>
                  <a:srgbClr val="FF0000"/>
                </a:solidFill>
                <a:latin typeface="Century Gothic" panose="020B0502020202020204" pitchFamily="34" charset="0"/>
              </a:rPr>
              <a:t>*</a:t>
            </a:r>
            <a:r>
              <a:rPr lang="en-GB" i="1" dirty="0">
                <a:latin typeface="Century Gothic" panose="020B0502020202020204" pitchFamily="34" charset="0"/>
              </a:rPr>
              <a:t> Where there is no medical or other need preventing this.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45CC4C-5AE8-4D1A-BBAF-68A2E2D764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6350"/>
          <a:stretch/>
        </p:blipFill>
        <p:spPr>
          <a:xfrm>
            <a:off x="10744200" y="3408028"/>
            <a:ext cx="914400" cy="970788"/>
          </a:xfrm>
          <a:prstGeom prst="rect">
            <a:avLst/>
          </a:prstGeom>
        </p:spPr>
      </p:pic>
      <p:pic>
        <p:nvPicPr>
          <p:cNvPr id="5" name="object 4">
            <a:hlinkClick r:id="rId3"/>
            <a:extLst>
              <a:ext uri="{FF2B5EF4-FFF2-40B4-BE49-F238E27FC236}">
                <a16:creationId xmlns:a16="http://schemas.microsoft.com/office/drawing/2014/main" id="{626F542C-4792-4CBC-96DE-C98277FD26EA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065764" y="144779"/>
            <a:ext cx="946403" cy="970788"/>
          </a:xfrm>
          <a:prstGeom prst="rect">
            <a:avLst/>
          </a:prstGeom>
        </p:spPr>
      </p:pic>
      <p:pic>
        <p:nvPicPr>
          <p:cNvPr id="6" name="object 9">
            <a:extLst>
              <a:ext uri="{FF2B5EF4-FFF2-40B4-BE49-F238E27FC236}">
                <a16:creationId xmlns:a16="http://schemas.microsoft.com/office/drawing/2014/main" id="{831E15E5-3965-4C99-B119-F6B8F9CA2E94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9539" y="117347"/>
            <a:ext cx="1879092" cy="7909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E09488-7B25-46FF-B97E-79E26F066E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823"/>
          <a:stretch/>
        </p:blipFill>
        <p:spPr>
          <a:xfrm>
            <a:off x="9220200" y="3429000"/>
            <a:ext cx="946403" cy="9707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6C265F-98DF-481E-92B4-866BDD9C49FB}"/>
              </a:ext>
            </a:extLst>
          </p:cNvPr>
          <p:cNvSpPr txBox="1"/>
          <p:nvPr/>
        </p:nvSpPr>
        <p:spPr>
          <a:xfrm>
            <a:off x="1981200" y="518004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tx2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30hr Offer at TGS Pre-School</a:t>
            </a:r>
          </a:p>
        </p:txBody>
      </p:sp>
    </p:spTree>
    <p:extLst>
      <p:ext uri="{BB962C8B-B14F-4D97-AF65-F5344CB8AC3E}">
        <p14:creationId xmlns:p14="http://schemas.microsoft.com/office/powerpoint/2010/main" val="3049828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5859" rIns="0" bIns="0" rtlCol="0">
            <a:spAutoFit/>
          </a:bodyPr>
          <a:lstStyle/>
          <a:p>
            <a:pPr marL="1969135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Home-</a:t>
            </a:r>
            <a:r>
              <a:rPr dirty="0"/>
              <a:t>School</a:t>
            </a:r>
            <a:r>
              <a:rPr spc="-30" dirty="0"/>
              <a:t> </a:t>
            </a:r>
            <a:r>
              <a:rPr spc="-10" dirty="0"/>
              <a:t>Communication</a:t>
            </a:r>
          </a:p>
        </p:txBody>
      </p:sp>
      <p:pic>
        <p:nvPicPr>
          <p:cNvPr id="3" name="object 3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81359" y="230124"/>
            <a:ext cx="838200" cy="97231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315717" y="1590801"/>
            <a:ext cx="6968490" cy="65979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1465" marR="5080" indent="-279400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latin typeface="Century Gothic" panose="020B0502020202020204" pitchFamily="34" charset="0"/>
                <a:cs typeface="Comic Sans MS"/>
              </a:rPr>
              <a:t>We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communicate</a:t>
            </a:r>
            <a:r>
              <a:rPr sz="1400" spc="-4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with</a:t>
            </a:r>
            <a:r>
              <a:rPr sz="14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parents</a:t>
            </a:r>
            <a:r>
              <a:rPr sz="14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and</a:t>
            </a:r>
            <a:r>
              <a:rPr sz="14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carers</a:t>
            </a:r>
            <a:r>
              <a:rPr sz="14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in</a:t>
            </a:r>
            <a:r>
              <a:rPr sz="14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a</a:t>
            </a:r>
            <a:r>
              <a:rPr sz="14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range</a:t>
            </a:r>
            <a:r>
              <a:rPr sz="14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of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different</a:t>
            </a:r>
            <a:r>
              <a:rPr sz="14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ways,</a:t>
            </a:r>
            <a:r>
              <a:rPr sz="14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this</a:t>
            </a:r>
            <a:r>
              <a:rPr sz="1400" spc="-2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spc="-10" dirty="0">
                <a:latin typeface="Century Gothic" panose="020B0502020202020204" pitchFamily="34" charset="0"/>
                <a:cs typeface="Comic Sans MS"/>
              </a:rPr>
              <a:t>includes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regular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spc="-10" dirty="0">
                <a:latin typeface="Century Gothic" panose="020B0502020202020204" pitchFamily="34" charset="0"/>
                <a:cs typeface="Comic Sans MS"/>
              </a:rPr>
              <a:t>letters/e-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mails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home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about</a:t>
            </a:r>
            <a:r>
              <a:rPr sz="1400" spc="-3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important</a:t>
            </a:r>
            <a:r>
              <a:rPr sz="1400" spc="-5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information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and</a:t>
            </a:r>
            <a:r>
              <a:rPr sz="1400" spc="-20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dirty="0">
                <a:latin typeface="Century Gothic" panose="020B0502020202020204" pitchFamily="34" charset="0"/>
                <a:cs typeface="Comic Sans MS"/>
              </a:rPr>
              <a:t>special</a:t>
            </a:r>
            <a:r>
              <a:rPr sz="1400" spc="-35" dirty="0">
                <a:latin typeface="Century Gothic" panose="020B0502020202020204" pitchFamily="34" charset="0"/>
                <a:cs typeface="Comic Sans MS"/>
              </a:rPr>
              <a:t> </a:t>
            </a:r>
            <a:r>
              <a:rPr sz="1400" spc="-10" dirty="0">
                <a:latin typeface="Century Gothic" panose="020B0502020202020204" pitchFamily="34" charset="0"/>
                <a:cs typeface="Comic Sans MS"/>
              </a:rPr>
              <a:t>events.</a:t>
            </a:r>
            <a:endParaRPr sz="1400" dirty="0">
              <a:latin typeface="Century Gothic" panose="020B0502020202020204" pitchFamily="34" charset="0"/>
              <a:cs typeface="Comic Sans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80694" y="3778757"/>
            <a:ext cx="4518660" cy="74041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065" marR="5080" indent="1270" algn="ctr">
              <a:lnSpc>
                <a:spcPct val="96900"/>
              </a:lnSpc>
              <a:spcBef>
                <a:spcPts val="145"/>
              </a:spcBef>
            </a:pP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Visit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our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school</a:t>
            </a:r>
            <a:r>
              <a:rPr sz="1200" spc="-4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website</a:t>
            </a:r>
            <a:r>
              <a:rPr sz="1200" spc="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5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– </a:t>
            </a:r>
            <a:r>
              <a:rPr sz="12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entury Gothic" panose="020B0502020202020204" pitchFamily="34" charset="0"/>
                <a:cs typeface="Comic Sans MS"/>
                <a:hlinkClick r:id="rId5"/>
              </a:rPr>
              <a:t>www.TheGoodShepherdCatholicPrimarySchool.org.uk</a:t>
            </a:r>
            <a:r>
              <a:rPr sz="1200" spc="100" dirty="0">
                <a:solidFill>
                  <a:srgbClr val="0462C1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for</a:t>
            </a:r>
            <a:r>
              <a:rPr sz="1200" spc="1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school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information,</a:t>
            </a:r>
            <a:r>
              <a:rPr sz="1200" spc="-3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news,</a:t>
            </a:r>
            <a:r>
              <a:rPr sz="1200" spc="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dates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for</a:t>
            </a:r>
            <a:r>
              <a:rPr sz="1200" spc="-2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diary,</a:t>
            </a:r>
            <a:r>
              <a:rPr sz="1200" spc="-2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curriculum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information,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photo</a:t>
            </a:r>
            <a:r>
              <a:rPr sz="1200" spc="-4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galleries,</a:t>
            </a:r>
            <a:r>
              <a:rPr sz="1200" spc="-2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letters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200" spc="-2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much,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much</a:t>
            </a:r>
            <a:r>
              <a:rPr sz="1200" spc="-3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more!</a:t>
            </a:r>
            <a:endParaRPr sz="1200" dirty="0">
              <a:latin typeface="Century Gothic" panose="020B0502020202020204" pitchFamily="34" charset="0"/>
              <a:cs typeface="Comic Sans MS"/>
            </a:endParaRP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906768" y="2596895"/>
            <a:ext cx="4029455" cy="72102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682485" y="3441572"/>
            <a:ext cx="4571365" cy="561975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2700" marR="5080" indent="1270" algn="ctr">
              <a:lnSpc>
                <a:spcPts val="1390"/>
              </a:lnSpc>
              <a:spcBef>
                <a:spcPts val="185"/>
              </a:spcBef>
            </a:pP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At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The</a:t>
            </a:r>
            <a:r>
              <a:rPr sz="1200" spc="-2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Good</a:t>
            </a:r>
            <a:r>
              <a:rPr sz="1200" spc="-3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Shepherd</a:t>
            </a:r>
            <a:r>
              <a:rPr sz="1200" spc="-4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Catholic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Primary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School</a:t>
            </a:r>
            <a:r>
              <a:rPr sz="1200" spc="-4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we</a:t>
            </a:r>
            <a:r>
              <a:rPr sz="1200" spc="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use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My</a:t>
            </a:r>
            <a:r>
              <a:rPr sz="1200" spc="-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Child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at</a:t>
            </a:r>
            <a:r>
              <a:rPr sz="1200" spc="-2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School</a:t>
            </a:r>
            <a:r>
              <a:rPr sz="1200" spc="-4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(MCAS),</a:t>
            </a:r>
            <a:r>
              <a:rPr sz="1200" spc="-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a</a:t>
            </a:r>
            <a:r>
              <a:rPr sz="1200" spc="-2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service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used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by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many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schools</a:t>
            </a:r>
            <a:r>
              <a:rPr sz="1200" spc="-5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200" spc="-2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nurseries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to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communicate</a:t>
            </a:r>
            <a:r>
              <a:rPr sz="1200" spc="-1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to</a:t>
            </a:r>
            <a:r>
              <a:rPr sz="12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2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parents.</a:t>
            </a:r>
            <a:endParaRPr sz="1200" dirty="0">
              <a:latin typeface="Century Gothic" panose="020B0502020202020204" pitchFamily="34" charset="0"/>
              <a:cs typeface="Comic Sans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631694" y="5175250"/>
            <a:ext cx="6510020" cy="1328420"/>
            <a:chOff x="2631694" y="5175250"/>
            <a:chExt cx="6510020" cy="1328420"/>
          </a:xfrm>
        </p:grpSpPr>
        <p:sp>
          <p:nvSpPr>
            <p:cNvPr id="11" name="object 11"/>
            <p:cNvSpPr/>
            <p:nvPr/>
          </p:nvSpPr>
          <p:spPr>
            <a:xfrm>
              <a:off x="2638044" y="5181600"/>
              <a:ext cx="6497320" cy="1315720"/>
            </a:xfrm>
            <a:custGeom>
              <a:avLst/>
              <a:gdLst/>
              <a:ahLst/>
              <a:cxnLst/>
              <a:rect l="l" t="t" r="r" b="b"/>
              <a:pathLst>
                <a:path w="6497320" h="1315720">
                  <a:moveTo>
                    <a:pt x="6277609" y="0"/>
                  </a:moveTo>
                  <a:lnTo>
                    <a:pt x="219201" y="0"/>
                  </a:lnTo>
                  <a:lnTo>
                    <a:pt x="168950" y="5790"/>
                  </a:lnTo>
                  <a:lnTo>
                    <a:pt x="122816" y="22285"/>
                  </a:lnTo>
                  <a:lnTo>
                    <a:pt x="82115" y="48165"/>
                  </a:lnTo>
                  <a:lnTo>
                    <a:pt x="48165" y="82115"/>
                  </a:lnTo>
                  <a:lnTo>
                    <a:pt x="22285" y="122816"/>
                  </a:lnTo>
                  <a:lnTo>
                    <a:pt x="5790" y="168950"/>
                  </a:lnTo>
                  <a:lnTo>
                    <a:pt x="0" y="219202"/>
                  </a:lnTo>
                  <a:lnTo>
                    <a:pt x="0" y="1096010"/>
                  </a:lnTo>
                  <a:lnTo>
                    <a:pt x="5790" y="1146269"/>
                  </a:lnTo>
                  <a:lnTo>
                    <a:pt x="22285" y="1192407"/>
                  </a:lnTo>
                  <a:lnTo>
                    <a:pt x="48165" y="1233107"/>
                  </a:lnTo>
                  <a:lnTo>
                    <a:pt x="82115" y="1267054"/>
                  </a:lnTo>
                  <a:lnTo>
                    <a:pt x="122816" y="1292931"/>
                  </a:lnTo>
                  <a:lnTo>
                    <a:pt x="168950" y="1309422"/>
                  </a:lnTo>
                  <a:lnTo>
                    <a:pt x="219201" y="1315212"/>
                  </a:lnTo>
                  <a:lnTo>
                    <a:pt x="6277609" y="1315212"/>
                  </a:lnTo>
                  <a:lnTo>
                    <a:pt x="6327861" y="1309422"/>
                  </a:lnTo>
                  <a:lnTo>
                    <a:pt x="6373995" y="1292931"/>
                  </a:lnTo>
                  <a:lnTo>
                    <a:pt x="6414696" y="1267054"/>
                  </a:lnTo>
                  <a:lnTo>
                    <a:pt x="6448646" y="1233107"/>
                  </a:lnTo>
                  <a:lnTo>
                    <a:pt x="6474526" y="1192407"/>
                  </a:lnTo>
                  <a:lnTo>
                    <a:pt x="6491021" y="1146269"/>
                  </a:lnTo>
                  <a:lnTo>
                    <a:pt x="6496811" y="1096010"/>
                  </a:lnTo>
                  <a:lnTo>
                    <a:pt x="6496811" y="219202"/>
                  </a:lnTo>
                  <a:lnTo>
                    <a:pt x="6491021" y="168950"/>
                  </a:lnTo>
                  <a:lnTo>
                    <a:pt x="6474526" y="122816"/>
                  </a:lnTo>
                  <a:lnTo>
                    <a:pt x="6448646" y="82115"/>
                  </a:lnTo>
                  <a:lnTo>
                    <a:pt x="6414696" y="48165"/>
                  </a:lnTo>
                  <a:lnTo>
                    <a:pt x="6373995" y="22285"/>
                  </a:lnTo>
                  <a:lnTo>
                    <a:pt x="6327861" y="5790"/>
                  </a:lnTo>
                  <a:lnTo>
                    <a:pt x="6277609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2638044" y="5181600"/>
              <a:ext cx="6497320" cy="1315720"/>
            </a:xfrm>
            <a:custGeom>
              <a:avLst/>
              <a:gdLst/>
              <a:ahLst/>
              <a:cxnLst/>
              <a:rect l="l" t="t" r="r" b="b"/>
              <a:pathLst>
                <a:path w="6497320" h="1315720">
                  <a:moveTo>
                    <a:pt x="0" y="219202"/>
                  </a:moveTo>
                  <a:lnTo>
                    <a:pt x="5790" y="168950"/>
                  </a:lnTo>
                  <a:lnTo>
                    <a:pt x="22285" y="122816"/>
                  </a:lnTo>
                  <a:lnTo>
                    <a:pt x="48165" y="82115"/>
                  </a:lnTo>
                  <a:lnTo>
                    <a:pt x="82115" y="48165"/>
                  </a:lnTo>
                  <a:lnTo>
                    <a:pt x="122816" y="22285"/>
                  </a:lnTo>
                  <a:lnTo>
                    <a:pt x="168950" y="5790"/>
                  </a:lnTo>
                  <a:lnTo>
                    <a:pt x="219201" y="0"/>
                  </a:lnTo>
                  <a:lnTo>
                    <a:pt x="6277609" y="0"/>
                  </a:lnTo>
                  <a:lnTo>
                    <a:pt x="6327861" y="5790"/>
                  </a:lnTo>
                  <a:lnTo>
                    <a:pt x="6373995" y="22285"/>
                  </a:lnTo>
                  <a:lnTo>
                    <a:pt x="6414696" y="48165"/>
                  </a:lnTo>
                  <a:lnTo>
                    <a:pt x="6448646" y="82115"/>
                  </a:lnTo>
                  <a:lnTo>
                    <a:pt x="6474526" y="122816"/>
                  </a:lnTo>
                  <a:lnTo>
                    <a:pt x="6491021" y="168950"/>
                  </a:lnTo>
                  <a:lnTo>
                    <a:pt x="6496811" y="219202"/>
                  </a:lnTo>
                  <a:lnTo>
                    <a:pt x="6496811" y="1096010"/>
                  </a:lnTo>
                  <a:lnTo>
                    <a:pt x="6491021" y="1146269"/>
                  </a:lnTo>
                  <a:lnTo>
                    <a:pt x="6474526" y="1192407"/>
                  </a:lnTo>
                  <a:lnTo>
                    <a:pt x="6448646" y="1233107"/>
                  </a:lnTo>
                  <a:lnTo>
                    <a:pt x="6414696" y="1267054"/>
                  </a:lnTo>
                  <a:lnTo>
                    <a:pt x="6373995" y="1292931"/>
                  </a:lnTo>
                  <a:lnTo>
                    <a:pt x="6327861" y="1309422"/>
                  </a:lnTo>
                  <a:lnTo>
                    <a:pt x="6277609" y="1315212"/>
                  </a:lnTo>
                  <a:lnTo>
                    <a:pt x="219201" y="1315212"/>
                  </a:lnTo>
                  <a:lnTo>
                    <a:pt x="168950" y="1309422"/>
                  </a:lnTo>
                  <a:lnTo>
                    <a:pt x="122816" y="1292931"/>
                  </a:lnTo>
                  <a:lnTo>
                    <a:pt x="82115" y="1267054"/>
                  </a:lnTo>
                  <a:lnTo>
                    <a:pt x="48165" y="1233107"/>
                  </a:lnTo>
                  <a:lnTo>
                    <a:pt x="22285" y="1192407"/>
                  </a:lnTo>
                  <a:lnTo>
                    <a:pt x="5790" y="1146269"/>
                  </a:lnTo>
                  <a:lnTo>
                    <a:pt x="0" y="1096010"/>
                  </a:lnTo>
                  <a:lnTo>
                    <a:pt x="0" y="219202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119120" y="5513019"/>
            <a:ext cx="5534025" cy="73032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95"/>
              </a:spcBef>
            </a:pP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Follow</a:t>
            </a:r>
            <a:r>
              <a:rPr sz="1000" spc="-2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us</a:t>
            </a:r>
            <a:r>
              <a:rPr sz="10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on</a:t>
            </a:r>
            <a:r>
              <a:rPr sz="1000" spc="-3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Facebook,</a:t>
            </a:r>
            <a:r>
              <a:rPr sz="1000" spc="-2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Twitter</a:t>
            </a:r>
            <a:r>
              <a:rPr sz="1000" spc="-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and</a:t>
            </a:r>
            <a:r>
              <a:rPr sz="1000" spc="-2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Instagram for</a:t>
            </a:r>
            <a:r>
              <a:rPr sz="1000" spc="-3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regular</a:t>
            </a:r>
            <a:r>
              <a:rPr sz="1000" spc="-3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school</a:t>
            </a:r>
            <a:r>
              <a:rPr sz="1000" spc="-4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updates!</a:t>
            </a:r>
            <a:endParaRPr sz="1000" dirty="0">
              <a:latin typeface="Century Gothic" panose="020B0502020202020204" pitchFamily="34" charset="0"/>
              <a:cs typeface="Comic Sans MS"/>
            </a:endParaRPr>
          </a:p>
          <a:p>
            <a:pPr>
              <a:lnSpc>
                <a:spcPct val="100000"/>
              </a:lnSpc>
              <a:spcBef>
                <a:spcPts val="615"/>
              </a:spcBef>
            </a:pPr>
            <a:endParaRPr sz="1000" dirty="0">
              <a:latin typeface="Century Gothic" panose="020B0502020202020204" pitchFamily="34" charset="0"/>
              <a:cs typeface="Comic Sans MS"/>
            </a:endParaRPr>
          </a:p>
          <a:p>
            <a:pPr algn="ctr">
              <a:lnSpc>
                <a:spcPct val="100000"/>
              </a:lnSpc>
              <a:tabLst>
                <a:tab pos="3657600" algn="l"/>
              </a:tabLst>
            </a:pPr>
            <a:r>
              <a:rPr sz="1000" b="1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FACEBOOK:</a:t>
            </a:r>
            <a:r>
              <a:rPr sz="1000" b="1" spc="-5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b="1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@TheGoodShepherdNorthampton</a:t>
            </a:r>
            <a:r>
              <a:rPr sz="1000" b="1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	</a:t>
            </a:r>
            <a:r>
              <a:rPr sz="1000" b="1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TWITTER:@TGSNorthampton</a:t>
            </a:r>
            <a:endParaRPr sz="1000" dirty="0">
              <a:latin typeface="Century Gothic" panose="020B0502020202020204" pitchFamily="34" charset="0"/>
              <a:cs typeface="Comic Sans MS"/>
            </a:endParaRPr>
          </a:p>
          <a:p>
            <a:pPr marL="1913255">
              <a:lnSpc>
                <a:spcPct val="100000"/>
              </a:lnSpc>
              <a:spcBef>
                <a:spcPts val="204"/>
              </a:spcBef>
            </a:pPr>
            <a:r>
              <a:rPr sz="1000" b="1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INSTAGRAM:</a:t>
            </a:r>
            <a:r>
              <a:rPr sz="1000" b="1" spc="-55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 </a:t>
            </a:r>
            <a:r>
              <a:rPr sz="1000" b="1" spc="-10" dirty="0">
                <a:solidFill>
                  <a:srgbClr val="333333"/>
                </a:solidFill>
                <a:latin typeface="Century Gothic" panose="020B0502020202020204" pitchFamily="34" charset="0"/>
                <a:cs typeface="Comic Sans MS"/>
              </a:rPr>
              <a:t>@goodshepherdnorthampton</a:t>
            </a:r>
            <a:endParaRPr sz="1000" dirty="0">
              <a:latin typeface="Century Gothic" panose="020B0502020202020204" pitchFamily="34" charset="0"/>
              <a:cs typeface="Comic Sans M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020567" y="4466844"/>
            <a:ext cx="5660390" cy="982980"/>
            <a:chOff x="3020567" y="4466844"/>
            <a:chExt cx="5660390" cy="982980"/>
          </a:xfrm>
        </p:grpSpPr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20567" y="4809744"/>
              <a:ext cx="2467356" cy="64008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48755" y="4809744"/>
              <a:ext cx="2631948" cy="64008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20055" y="4466844"/>
              <a:ext cx="1566672" cy="880872"/>
            </a:xfrm>
            <a:prstGeom prst="rect">
              <a:avLst/>
            </a:prstGeom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B0F5FA96-16A0-4CB3-A6FB-68B2296F5ED9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794" y="2458719"/>
            <a:ext cx="3114675" cy="11341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776204" y="193547"/>
            <a:ext cx="804672" cy="97078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08175" y="2982467"/>
            <a:ext cx="3483864" cy="347014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230111" y="2967227"/>
            <a:ext cx="4546092" cy="345947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40635" y="1472183"/>
            <a:ext cx="7854878" cy="1004315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1402080" y="3749040"/>
            <a:ext cx="3496310" cy="381000"/>
            <a:chOff x="1402080" y="3749040"/>
            <a:chExt cx="3496310" cy="381000"/>
          </a:xfrm>
        </p:grpSpPr>
        <p:sp>
          <p:nvSpPr>
            <p:cNvPr id="7" name="object 7"/>
            <p:cNvSpPr/>
            <p:nvPr/>
          </p:nvSpPr>
          <p:spPr>
            <a:xfrm>
              <a:off x="1408176" y="3755136"/>
              <a:ext cx="3484245" cy="368935"/>
            </a:xfrm>
            <a:custGeom>
              <a:avLst/>
              <a:gdLst/>
              <a:ahLst/>
              <a:cxnLst/>
              <a:rect l="l" t="t" r="r" b="b"/>
              <a:pathLst>
                <a:path w="3484245" h="368935">
                  <a:moveTo>
                    <a:pt x="3483864" y="0"/>
                  </a:moveTo>
                  <a:lnTo>
                    <a:pt x="0" y="0"/>
                  </a:lnTo>
                  <a:lnTo>
                    <a:pt x="0" y="368807"/>
                  </a:lnTo>
                  <a:lnTo>
                    <a:pt x="3483864" y="368807"/>
                  </a:lnTo>
                  <a:lnTo>
                    <a:pt x="34838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1408176" y="3755136"/>
              <a:ext cx="3484245" cy="368935"/>
            </a:xfrm>
            <a:custGeom>
              <a:avLst/>
              <a:gdLst/>
              <a:ahLst/>
              <a:cxnLst/>
              <a:rect l="l" t="t" r="r" b="b"/>
              <a:pathLst>
                <a:path w="3484245" h="368935">
                  <a:moveTo>
                    <a:pt x="0" y="368807"/>
                  </a:moveTo>
                  <a:lnTo>
                    <a:pt x="3483864" y="368807"/>
                  </a:lnTo>
                  <a:lnTo>
                    <a:pt x="3483864" y="0"/>
                  </a:lnTo>
                  <a:lnTo>
                    <a:pt x="0" y="0"/>
                  </a:lnTo>
                  <a:lnTo>
                    <a:pt x="0" y="368807"/>
                  </a:lnTo>
                  <a:close/>
                </a:path>
              </a:pathLst>
            </a:custGeom>
            <a:ln w="1219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785486" y="252476"/>
            <a:ext cx="239522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-10" dirty="0">
                <a:solidFill>
                  <a:srgbClr val="5B9BD4"/>
                </a:solidFill>
                <a:cs typeface="Comic Sans MS"/>
              </a:rPr>
              <a:t>Tapestry</a:t>
            </a:r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64236" y="193547"/>
            <a:ext cx="1965960" cy="113842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5859" rIns="0" bIns="0" rtlCol="0">
            <a:spAutoFit/>
          </a:bodyPr>
          <a:lstStyle/>
          <a:p>
            <a:pPr marL="2065020">
              <a:lnSpc>
                <a:spcPct val="100000"/>
              </a:lnSpc>
              <a:spcBef>
                <a:spcPts val="105"/>
              </a:spcBef>
            </a:pPr>
            <a:r>
              <a:rPr dirty="0"/>
              <a:t>Your</a:t>
            </a:r>
            <a:r>
              <a:rPr spc="-25" dirty="0"/>
              <a:t> </a:t>
            </a:r>
            <a:r>
              <a:rPr dirty="0"/>
              <a:t>Child’s</a:t>
            </a:r>
            <a:r>
              <a:rPr spc="-40" dirty="0"/>
              <a:t> </a:t>
            </a:r>
            <a:r>
              <a:rPr dirty="0"/>
              <a:t>Admission</a:t>
            </a:r>
            <a:r>
              <a:rPr spc="-60" dirty="0"/>
              <a:t> </a:t>
            </a:r>
            <a:r>
              <a:rPr spc="-20" dirty="0"/>
              <a:t>Pack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22787" y="1320190"/>
            <a:ext cx="10746424" cy="5358839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368300" indent="-342900" algn="l">
              <a:lnSpc>
                <a:spcPct val="100000"/>
              </a:lnSpc>
              <a:spcBef>
                <a:spcPts val="775"/>
              </a:spcBef>
              <a:buFont typeface="Arial" panose="020B0604020202020204" pitchFamily="34" charset="0"/>
              <a:buChar char="•"/>
              <a:tabLst>
                <a:tab pos="252729" algn="l"/>
              </a:tabLst>
            </a:pPr>
            <a:r>
              <a:rPr sz="2400" spc="-40" dirty="0">
                <a:latin typeface="Century Gothic" panose="020B0502020202020204" pitchFamily="34" charset="0"/>
                <a:cs typeface="Calibri"/>
              </a:rPr>
              <a:t>You</a:t>
            </a:r>
            <a:r>
              <a:rPr sz="2400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will</a:t>
            </a:r>
            <a:r>
              <a:rPr sz="2400" spc="-5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receive</a:t>
            </a:r>
            <a:r>
              <a:rPr sz="2400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this</a:t>
            </a:r>
            <a:r>
              <a:rPr sz="2400" spc="-4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spc="-10" dirty="0">
                <a:latin typeface="Century Gothic" panose="020B0502020202020204" pitchFamily="34" charset="0"/>
                <a:cs typeface="Calibri"/>
              </a:rPr>
              <a:t>today.</a:t>
            </a:r>
            <a:endParaRPr sz="2400" dirty="0">
              <a:latin typeface="Century Gothic" panose="020B0502020202020204" pitchFamily="34" charset="0"/>
              <a:cs typeface="Calibri"/>
            </a:endParaRPr>
          </a:p>
          <a:p>
            <a:pPr marL="367664" marR="17780" indent="-342900" algn="l">
              <a:lnSpc>
                <a:spcPts val="3020"/>
              </a:lnSpc>
              <a:spcBef>
                <a:spcPts val="1060"/>
              </a:spcBef>
              <a:buFont typeface="Arial" panose="020B0604020202020204" pitchFamily="34" charset="0"/>
              <a:buChar char="•"/>
              <a:tabLst>
                <a:tab pos="254000" algn="l"/>
              </a:tabLst>
            </a:pPr>
            <a:r>
              <a:rPr sz="2400" spc="-45" dirty="0">
                <a:latin typeface="Century Gothic" panose="020B0502020202020204" pitchFamily="34" charset="0"/>
                <a:cs typeface="Calibri"/>
              </a:rPr>
              <a:t>You</a:t>
            </a:r>
            <a:r>
              <a:rPr sz="2400" spc="-7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will</a:t>
            </a:r>
            <a:r>
              <a:rPr sz="2400" spc="-8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need</a:t>
            </a:r>
            <a:r>
              <a:rPr sz="2400" spc="-6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to</a:t>
            </a:r>
            <a:r>
              <a:rPr sz="2400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complete</a:t>
            </a:r>
            <a:r>
              <a:rPr sz="2400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and</a:t>
            </a:r>
            <a:r>
              <a:rPr sz="2400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return</a:t>
            </a:r>
            <a:r>
              <a:rPr sz="2400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all</a:t>
            </a:r>
            <a:r>
              <a:rPr sz="2400" spc="-7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the</a:t>
            </a:r>
            <a:r>
              <a:rPr sz="2400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forms</a:t>
            </a:r>
            <a:r>
              <a:rPr sz="2400" spc="-5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to</a:t>
            </a:r>
            <a:r>
              <a:rPr sz="2400" spc="-7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the</a:t>
            </a:r>
            <a:r>
              <a:rPr sz="2400" spc="-6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school</a:t>
            </a:r>
            <a:r>
              <a:rPr sz="2400" spc="-5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spc="-10" dirty="0">
                <a:latin typeface="Century Gothic" panose="020B0502020202020204" pitchFamily="34" charset="0"/>
                <a:cs typeface="Calibri"/>
              </a:rPr>
              <a:t>office</a:t>
            </a:r>
            <a:r>
              <a:rPr lang="en-GB" sz="2400" spc="-10" dirty="0">
                <a:latin typeface="Century Gothic" panose="020B0502020202020204" pitchFamily="34" charset="0"/>
                <a:cs typeface="Calibri"/>
              </a:rPr>
              <a:t>, including your DERN Number before the deadline </a:t>
            </a:r>
            <a:r>
              <a:rPr lang="en-GB" sz="2400" b="1" u="sng" spc="-10" dirty="0">
                <a:latin typeface="Century Gothic" panose="020B0502020202020204" pitchFamily="34" charset="0"/>
                <a:cs typeface="Calibri"/>
              </a:rPr>
              <a:t>Friday 13</a:t>
            </a:r>
            <a:r>
              <a:rPr lang="en-GB" sz="2400" b="1" u="sng" spc="-10" baseline="30000" dirty="0">
                <a:latin typeface="Century Gothic" panose="020B0502020202020204" pitchFamily="34" charset="0"/>
                <a:cs typeface="Calibri"/>
              </a:rPr>
              <a:t>th</a:t>
            </a:r>
            <a:r>
              <a:rPr lang="en-GB" sz="2400" b="1" u="sng" spc="-10" dirty="0">
                <a:latin typeface="Century Gothic" panose="020B0502020202020204" pitchFamily="34" charset="0"/>
                <a:cs typeface="Calibri"/>
              </a:rPr>
              <a:t> July 2025</a:t>
            </a:r>
            <a:r>
              <a:rPr lang="en-GB" sz="2400" spc="-10" dirty="0">
                <a:latin typeface="Century Gothic" panose="020B0502020202020204" pitchFamily="34" charset="0"/>
                <a:cs typeface="Calibri"/>
              </a:rPr>
              <a:t>.</a:t>
            </a:r>
            <a:endParaRPr sz="2400" dirty="0">
              <a:latin typeface="Century Gothic" panose="020B0502020202020204" pitchFamily="34" charset="0"/>
              <a:cs typeface="Calibri"/>
            </a:endParaRPr>
          </a:p>
          <a:p>
            <a:pPr marL="368300" indent="-342900" algn="l">
              <a:lnSpc>
                <a:spcPts val="3190"/>
              </a:lnSpc>
              <a:spcBef>
                <a:spcPts val="625"/>
              </a:spcBef>
              <a:buFont typeface="Arial" panose="020B0604020202020204" pitchFamily="34" charset="0"/>
              <a:buChar char="•"/>
              <a:tabLst>
                <a:tab pos="253365" algn="l"/>
              </a:tabLst>
            </a:pPr>
            <a:r>
              <a:rPr sz="2400" spc="-45" dirty="0">
                <a:latin typeface="Century Gothic" panose="020B0502020202020204" pitchFamily="34" charset="0"/>
                <a:cs typeface="Calibri"/>
              </a:rPr>
              <a:t>You</a:t>
            </a:r>
            <a:r>
              <a:rPr sz="2400" spc="-8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will</a:t>
            </a:r>
            <a:r>
              <a:rPr sz="2400" spc="-8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also</a:t>
            </a:r>
            <a:r>
              <a:rPr sz="2400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need</a:t>
            </a:r>
            <a:r>
              <a:rPr sz="2400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to</a:t>
            </a:r>
            <a:r>
              <a:rPr sz="2400" spc="-8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bring</a:t>
            </a:r>
            <a:r>
              <a:rPr sz="2400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your</a:t>
            </a:r>
            <a:r>
              <a:rPr sz="2400" spc="-6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child's</a:t>
            </a:r>
            <a:r>
              <a:rPr sz="2400" spc="-2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b="1" dirty="0">
                <a:latin typeface="Century Gothic" panose="020B0502020202020204" pitchFamily="34" charset="0"/>
                <a:cs typeface="Calibri"/>
              </a:rPr>
              <a:t>Birth</a:t>
            </a:r>
            <a:r>
              <a:rPr sz="2400" b="1" spc="-5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b="1" dirty="0">
                <a:latin typeface="Century Gothic" panose="020B0502020202020204" pitchFamily="34" charset="0"/>
                <a:cs typeface="Calibri"/>
              </a:rPr>
              <a:t>Certificate</a:t>
            </a:r>
            <a:r>
              <a:rPr sz="2400" b="1" spc="-3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b="1" dirty="0">
                <a:latin typeface="Century Gothic" panose="020B0502020202020204" pitchFamily="34" charset="0"/>
                <a:cs typeface="Calibri"/>
              </a:rPr>
              <a:t>and</a:t>
            </a:r>
            <a:r>
              <a:rPr sz="2400" b="1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b="1" spc="-10" dirty="0">
                <a:latin typeface="Century Gothic" panose="020B0502020202020204" pitchFamily="34" charset="0"/>
                <a:cs typeface="Calibri"/>
              </a:rPr>
              <a:t>passport</a:t>
            </a:r>
            <a:r>
              <a:rPr lang="en-GB" sz="2400" b="1" spc="-10" dirty="0">
                <a:latin typeface="Century Gothic" panose="020B0502020202020204" pitchFamily="34" charset="0"/>
                <a:cs typeface="Calibri"/>
              </a:rPr>
              <a:t>   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into</a:t>
            </a:r>
            <a:r>
              <a:rPr sz="2400" spc="-70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dirty="0">
                <a:latin typeface="Century Gothic" panose="020B0502020202020204" pitchFamily="34" charset="0"/>
                <a:cs typeface="Calibri"/>
              </a:rPr>
              <a:t>school</a:t>
            </a:r>
            <a:r>
              <a:rPr sz="2400" spc="-65" dirty="0">
                <a:latin typeface="Century Gothic" panose="020B0502020202020204" pitchFamily="34" charset="0"/>
                <a:cs typeface="Calibri"/>
              </a:rPr>
              <a:t> </a:t>
            </a:r>
            <a:r>
              <a:rPr lang="en-GB" sz="2400" spc="-65" dirty="0">
                <a:latin typeface="Century Gothic" panose="020B0502020202020204" pitchFamily="34" charset="0"/>
                <a:cs typeface="Calibri"/>
              </a:rPr>
              <a:t>before this deadline.    </a:t>
            </a:r>
          </a:p>
          <a:p>
            <a:pPr marL="25400" algn="l">
              <a:lnSpc>
                <a:spcPts val="3190"/>
              </a:lnSpc>
              <a:spcBef>
                <a:spcPts val="625"/>
              </a:spcBef>
              <a:tabLst>
                <a:tab pos="253365" algn="l"/>
              </a:tabLst>
            </a:pPr>
            <a:r>
              <a:rPr lang="en-GB" sz="2400" spc="-65" dirty="0">
                <a:latin typeface="Century Gothic" panose="020B0502020202020204" pitchFamily="34" charset="0"/>
                <a:cs typeface="Calibri"/>
              </a:rPr>
              <a:t>                                                                                                                                          </a:t>
            </a:r>
            <a:r>
              <a:rPr lang="en-GB" sz="2400" b="1" spc="-65" dirty="0">
                <a:latin typeface="Century Gothic" panose="020B0502020202020204" pitchFamily="34" charset="0"/>
                <a:cs typeface="Calibri"/>
              </a:rPr>
              <a:t>You will be invited in small groups to a play and stay session in our current Nursery over the next few weeks</a:t>
            </a:r>
            <a:r>
              <a:rPr lang="en-GB" sz="2400" spc="-65" dirty="0">
                <a:latin typeface="Century Gothic" panose="020B0502020202020204" pitchFamily="34" charset="0"/>
                <a:cs typeface="Calibri"/>
              </a:rPr>
              <a:t>.  </a:t>
            </a:r>
          </a:p>
          <a:p>
            <a:pPr marL="25400" algn="l">
              <a:lnSpc>
                <a:spcPts val="3190"/>
              </a:lnSpc>
              <a:spcBef>
                <a:spcPts val="625"/>
              </a:spcBef>
              <a:tabLst>
                <a:tab pos="253365" algn="l"/>
              </a:tabLst>
            </a:pPr>
            <a:r>
              <a:rPr lang="en-GB" sz="2400" spc="-65" dirty="0">
                <a:latin typeface="Century Gothic" panose="020B0502020202020204" pitchFamily="34" charset="0"/>
                <a:cs typeface="Calibri"/>
              </a:rPr>
              <a:t>Once we have received your Admission Forms a  start date will be allocated to your child. We do have a staggered start over the first week (2-8</a:t>
            </a:r>
            <a:r>
              <a:rPr lang="en-GB" sz="2400" spc="-65" baseline="30000" dirty="0">
                <a:latin typeface="Century Gothic" panose="020B0502020202020204" pitchFamily="34" charset="0"/>
                <a:cs typeface="Calibri"/>
              </a:rPr>
              <a:t>th</a:t>
            </a:r>
            <a:r>
              <a:rPr lang="en-GB" sz="2400" spc="-65" dirty="0">
                <a:latin typeface="Century Gothic" panose="020B0502020202020204" pitchFamily="34" charset="0"/>
                <a:cs typeface="Calibri"/>
              </a:rPr>
              <a:t> September 2025)</a:t>
            </a:r>
            <a:endParaRPr sz="2400" dirty="0">
              <a:latin typeface="Century Gothic" panose="020B0502020202020204" pitchFamily="34" charset="0"/>
              <a:cs typeface="Calibri"/>
            </a:endParaRPr>
          </a:p>
          <a:p>
            <a:pPr marL="25400" algn="l">
              <a:lnSpc>
                <a:spcPts val="3190"/>
              </a:lnSpc>
              <a:spcBef>
                <a:spcPts val="665"/>
              </a:spcBef>
              <a:tabLst>
                <a:tab pos="253365" algn="l"/>
              </a:tabLst>
            </a:pPr>
            <a:r>
              <a:rPr lang="en-GB" sz="2400" dirty="0">
                <a:latin typeface="Century Gothic" panose="020B0502020202020204" pitchFamily="34" charset="0"/>
                <a:cs typeface="Calibri"/>
              </a:rPr>
              <a:t> </a:t>
            </a:r>
            <a:endParaRPr sz="2400" dirty="0">
              <a:latin typeface="Century Gothic" panose="020B0502020202020204" pitchFamily="34" charset="0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21DA7-739B-4D44-B37C-8F493ED6E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983" y="862510"/>
            <a:ext cx="11584025" cy="1354217"/>
          </a:xfrm>
        </p:spPr>
        <p:txBody>
          <a:bodyPr/>
          <a:lstStyle/>
          <a:p>
            <a:pPr algn="ctr"/>
            <a:r>
              <a:rPr lang="en-GB" dirty="0"/>
              <a:t>Thank you for attending our</a:t>
            </a:r>
            <a:br>
              <a:rPr lang="en-GB" dirty="0"/>
            </a:br>
            <a:r>
              <a:rPr lang="en-GB" dirty="0"/>
              <a:t>Parent Information Session today.</a:t>
            </a:r>
          </a:p>
        </p:txBody>
      </p:sp>
      <p:pic>
        <p:nvPicPr>
          <p:cNvPr id="5" name="object 4">
            <a:hlinkClick r:id="rId2"/>
            <a:extLst>
              <a:ext uri="{FF2B5EF4-FFF2-40B4-BE49-F238E27FC236}">
                <a16:creationId xmlns:a16="http://schemas.microsoft.com/office/drawing/2014/main" id="{6B36AA8D-0BA9-4682-AD5B-6B3249D9431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81359" y="230124"/>
            <a:ext cx="838200" cy="972312"/>
          </a:xfrm>
          <a:prstGeom prst="rect">
            <a:avLst/>
          </a:prstGeom>
        </p:spPr>
      </p:pic>
      <p:pic>
        <p:nvPicPr>
          <p:cNvPr id="6" name="object 5">
            <a:extLst>
              <a:ext uri="{FF2B5EF4-FFF2-40B4-BE49-F238E27FC236}">
                <a16:creationId xmlns:a16="http://schemas.microsoft.com/office/drawing/2014/main" id="{27C7C397-6054-45EE-BD34-872D1657519D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8528" y="183954"/>
            <a:ext cx="1725272" cy="6785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C1EB79-E083-43BE-8AB9-F154E6322B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907" y="2514600"/>
            <a:ext cx="4746176" cy="31585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8388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1219</Words>
  <Application>Microsoft Office PowerPoint</Application>
  <PresentationFormat>Widescreen</PresentationFormat>
  <Paragraphs>96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Arial MT</vt:lpstr>
      <vt:lpstr>Calibri</vt:lpstr>
      <vt:lpstr>Century Gothic</vt:lpstr>
      <vt:lpstr>Comic Sans MS</vt:lpstr>
      <vt:lpstr>Office Theme</vt:lpstr>
      <vt:lpstr>Parents’ Information</vt:lpstr>
      <vt:lpstr>Prayer</vt:lpstr>
      <vt:lpstr>Our School Video</vt:lpstr>
      <vt:lpstr>The Good Shepherd Team</vt:lpstr>
      <vt:lpstr>The Good Shepherd Team</vt:lpstr>
      <vt:lpstr>PowerPoint Presentation</vt:lpstr>
      <vt:lpstr>The Early Years Foundation Stage: Pre School</vt:lpstr>
      <vt:lpstr>New Cusp Curriculum</vt:lpstr>
      <vt:lpstr>PowerPoint Presentation</vt:lpstr>
      <vt:lpstr>A typical week in the life of a Pre-School Child at The Good Shepherd Catholic Primary School…</vt:lpstr>
      <vt:lpstr>PowerPoint Presentation</vt:lpstr>
      <vt:lpstr>Our R.E. Scheme is called - RED, It has 6 Branches which are based on Scripture.</vt:lpstr>
      <vt:lpstr>PowerPoint Presentation</vt:lpstr>
      <vt:lpstr>PowerPoint Presentation</vt:lpstr>
      <vt:lpstr>Home-School Communication</vt:lpstr>
      <vt:lpstr>Tapestry</vt:lpstr>
      <vt:lpstr>Your Child’s Admission Pack</vt:lpstr>
      <vt:lpstr>Thank you for attending our Parent Information Session today.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Bonner</dc:creator>
  <cp:lastModifiedBy>Amy Treadgold</cp:lastModifiedBy>
  <cp:revision>36</cp:revision>
  <dcterms:created xsi:type="dcterms:W3CDTF">2025-05-08T09:04:14Z</dcterms:created>
  <dcterms:modified xsi:type="dcterms:W3CDTF">2025-06-09T11:41:08Z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2024-06-04T00:00:00Z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2025-05-08T00:00:00Z</vt:filetime>
  </property>
  <property fmtid="{D5CDD505-2E9C-101B-9397-08002B2CF9AE}" pid="5" name="Producer">
    <vt:lpwstr>Microsoft® PowerPoint® 2019</vt:lpwstr>
  </property>
</Properties>
</file>