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
  </p:notesMasterIdLst>
  <p:sldIdLst>
    <p:sldId id="258" r:id="rId3"/>
    <p:sldId id="257" r:id="rId4"/>
    <p:sldId id="259" r:id="rId5"/>
    <p:sldId id="261" r:id="rId6"/>
    <p:sldId id="262" r:id="rId7"/>
    <p:sldId id="264"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F33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1" d="100"/>
          <a:sy n="111" d="100"/>
        </p:scale>
        <p:origin x="1650"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06/07/2026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1701926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07810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FB0FCF-2D05-43BD-8F74-0EF055E087B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035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6623323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1037327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2753868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6269190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6053701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388222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655700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7979451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1516018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7362117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881553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06/07/2026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06/07/2026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32460103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SI51m2atJ8E"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8.xml"/><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8390750"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928302" y="375803"/>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7992888"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1555490" y="366043"/>
            <a:ext cx="5707166" cy="871970"/>
          </a:xfrm>
          <a:prstGeom prst="rect">
            <a:avLst/>
          </a:prstGeom>
        </p:spPr>
        <p:txBody>
          <a:bodyPr wrap="square">
            <a:spAutoFit/>
          </a:bodyPr>
          <a:lstStyle/>
          <a:p>
            <a:pPr lvl="0" algn="ctr">
              <a:lnSpc>
                <a:spcPct val="107000"/>
              </a:lnSpc>
              <a:spcAft>
                <a:spcPts val="800"/>
              </a:spcAft>
            </a:pP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14</a:t>
            </a:r>
            <a:r>
              <a:rPr lang="en-GB" sz="24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th</a:t>
            </a: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 – Year A</a:t>
            </a:r>
            <a:endParaRPr lang="en-GB" sz="24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p:cNvSpPr/>
          <p:nvPr/>
        </p:nvSpPr>
        <p:spPr>
          <a:xfrm rot="10800000" flipV="1">
            <a:off x="2735795" y="1238013"/>
            <a:ext cx="3600401" cy="461665"/>
          </a:xfrm>
          <a:prstGeom prst="rect">
            <a:avLst/>
          </a:prstGeom>
        </p:spPr>
        <p:txBody>
          <a:bodyPr wrap="square">
            <a:spAutoFit/>
          </a:bodyPr>
          <a:lstStyle/>
          <a:p>
            <a:pPr lvl="0" algn="ctr"/>
            <a:r>
              <a:rPr lang="en-GB" sz="2400" b="1" dirty="0">
                <a:solidFill>
                  <a:srgbClr val="000000"/>
                </a:solidFill>
                <a:latin typeface="Comic Sans MS" panose="030F0702030302020204" pitchFamily="66" charset="0"/>
                <a:ea typeface="Times New Roman" panose="02020603050405020304" pitchFamily="18" charset="0"/>
              </a:rPr>
              <a:t>Matthew 11:25-30</a:t>
            </a:r>
            <a:endParaRPr lang="en-GB" sz="2400" dirty="0">
              <a:solidFill>
                <a:prstClr val="black"/>
              </a:solidFill>
              <a:latin typeface="Comic Sans MS" panose="030F0702030302020204" pitchFamily="66" charset="0"/>
            </a:endParaRPr>
          </a:p>
        </p:txBody>
      </p:sp>
      <p:sp>
        <p:nvSpPr>
          <p:cNvPr id="14" name="TextBox 13"/>
          <p:cNvSpPr txBox="1"/>
          <p:nvPr/>
        </p:nvSpPr>
        <p:spPr>
          <a:xfrm rot="10800000" flipV="1">
            <a:off x="683566" y="6350687"/>
            <a:ext cx="7920882" cy="369332"/>
          </a:xfrm>
          <a:prstGeom prst="rect">
            <a:avLst/>
          </a:prstGeom>
          <a:noFill/>
        </p:spPr>
        <p:txBody>
          <a:bodyPr wrap="square" rtlCol="0">
            <a:spAutoFit/>
          </a:bodyPr>
          <a:lstStyle/>
          <a:p>
            <a:r>
              <a:rPr lang="en-GB" dirty="0">
                <a:hlinkClick r:id="rId3"/>
              </a:rPr>
              <a:t>https://www.youtube.com/watch?v=SI51m2atJ8E</a:t>
            </a:r>
            <a:endParaRPr lang="en-GB" dirty="0"/>
          </a:p>
        </p:txBody>
      </p:sp>
      <p:pic>
        <p:nvPicPr>
          <p:cNvPr id="11" name="Picture 10" descr="Come To Me all you who are weary and heavy laden and I will give you rest. Matthew 11:28. #celebratingweakness #verse #rest #weary #jesus"/>
          <p:cNvPicPr/>
          <p:nvPr/>
        </p:nvPicPr>
        <p:blipFill rotWithShape="1">
          <a:blip r:embed="rId4" cstate="print">
            <a:extLst>
              <a:ext uri="{28A0092B-C50C-407E-A947-70E740481C1C}">
                <a14:useLocalDpi xmlns:a14="http://schemas.microsoft.com/office/drawing/2010/main" val="0"/>
              </a:ext>
            </a:extLst>
          </a:blip>
          <a:srcRect b="5795"/>
          <a:stretch/>
        </p:blipFill>
        <p:spPr bwMode="auto">
          <a:xfrm>
            <a:off x="1331639" y="1916832"/>
            <a:ext cx="6552729" cy="417646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28380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899591" y="157338"/>
            <a:ext cx="7141491" cy="853567"/>
          </a:xfrm>
          <a:prstGeom prst="rect">
            <a:avLst/>
          </a:prstGeom>
        </p:spPr>
        <p:txBody>
          <a:bodyPr wrap="square">
            <a:spAutoFit/>
          </a:bodyPr>
          <a:lstStyle/>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Gospel</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14</a:t>
            </a:r>
            <a:r>
              <a:rPr lang="en-GB" sz="20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th</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 – Year A</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4"/>
          <p:cNvSpPr/>
          <p:nvPr/>
        </p:nvSpPr>
        <p:spPr>
          <a:xfrm>
            <a:off x="539552" y="1213942"/>
            <a:ext cx="7920880" cy="5513304"/>
          </a:xfrm>
          <a:prstGeom prst="rect">
            <a:avLst/>
          </a:prstGeom>
        </p:spPr>
        <p:txBody>
          <a:bodyPr wrap="square">
            <a:spAutoFit/>
          </a:bodyPr>
          <a:lstStyle/>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Jesus exclaimed, ‘I bless you, Father, Lord of heaven and of earth, for hiding these things from the learned and the clever and revealing them to mere children. Yes, Father, for that is what it pleased you to do.</a:t>
            </a: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Everything has been entrusted to me by my Father;</a:t>
            </a: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and no one knows the Son except the Father,</a:t>
            </a: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just as no one knows the Father except the</a:t>
            </a: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Son and those to whom the Son chooses to reveal him.</a:t>
            </a: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t>
            </a:r>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Come to me, all you who labour and are overburdened, and I will give you rest.</a:t>
            </a:r>
            <a:r>
              <a:rPr lang="en-GB" sz="2000"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 </a:t>
            </a:r>
            <a:r>
              <a:rPr lang="en-GB" sz="2000" dirty="0">
                <a:latin typeface="Comic Sans MS" panose="030F0702030302020204" pitchFamily="66" charset="0"/>
                <a:ea typeface="Calibri" panose="020F0502020204030204" pitchFamily="34" charset="0"/>
                <a:cs typeface="Times New Roman" panose="02020603050405020304" pitchFamily="18" charset="0"/>
              </a:rPr>
              <a:t>Shoulder my yoke and learn from me, for I am gentle and humble in heart, and you will find rest for your souls.</a:t>
            </a: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Yes, </a:t>
            </a:r>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my yoke is easy and my burden light</a:t>
            </a:r>
            <a:r>
              <a:rPr lang="en-GB" sz="2000" dirty="0">
                <a:latin typeface="Comic Sans MS" panose="030F0702030302020204" pitchFamily="66" charset="0"/>
                <a:ea typeface="Calibri" panose="020F0502020204030204" pitchFamily="34" charset="0"/>
                <a:cs typeface="Times New Roman" panose="02020603050405020304" pitchFamily="18" charset="0"/>
              </a:rPr>
              <a:t>.’</a:t>
            </a:r>
          </a:p>
          <a:p>
            <a:pPr>
              <a:spcAft>
                <a:spcPts val="0"/>
              </a:spcAft>
            </a:pPr>
            <a:r>
              <a:rPr lang="en-GB" sz="2000" b="1" dirty="0">
                <a:latin typeface="Comic Sans MS" panose="030F0702030302020204" pitchFamily="66" charset="0"/>
                <a:ea typeface="Calibri" panose="020F0502020204030204" pitchFamily="34" charset="0"/>
              </a:rPr>
              <a:t>Matthew 11:25-30</a:t>
            </a:r>
          </a:p>
          <a:p>
            <a:pPr>
              <a:spcAft>
                <a:spcPts val="0"/>
              </a:spcAft>
            </a:pPr>
            <a:endParaRPr lang="en-GB" sz="2000" b="1" dirty="0">
              <a:latin typeface="Comic Sans MS" panose="030F0702030302020204" pitchFamily="66" charset="0"/>
            </a:endParaRPr>
          </a:p>
          <a:p>
            <a:pPr>
              <a:spcAft>
                <a:spcPts val="0"/>
              </a:spcAft>
            </a:pPr>
            <a:r>
              <a:rPr lang="en-GB" sz="2000" b="1" dirty="0">
                <a:latin typeface="Comic Sans MS" panose="030F0702030302020204" pitchFamily="66" charset="0"/>
              </a:rPr>
              <a:t>The Gospel of the Lord</a:t>
            </a:r>
          </a:p>
          <a:p>
            <a:pPr>
              <a:spcAft>
                <a:spcPts val="0"/>
              </a:spcAft>
            </a:pPr>
            <a:r>
              <a:rPr lang="en-GB" sz="2000" b="1" dirty="0">
                <a:latin typeface="Comic Sans MS" panose="030F0702030302020204" pitchFamily="66" charset="0"/>
              </a:rPr>
              <a:t>Praise to you, Lord Jesus Christ</a:t>
            </a:r>
            <a:endParaRPr lang="en-GB" sz="2000" dirty="0">
              <a:latin typeface="Comic Sans MS" panose="030F0702030302020204" pitchFamily="66" charset="0"/>
            </a:endParaRPr>
          </a:p>
        </p:txBody>
      </p:sp>
      <p:pic>
        <p:nvPicPr>
          <p:cNvPr id="8" name="Picture 7">
            <a:extLst>
              <a:ext uri="{FF2B5EF4-FFF2-40B4-BE49-F238E27FC236}">
                <a16:creationId xmlns:a16="http://schemas.microsoft.com/office/drawing/2014/main" id="{0A68B488-CC19-062A-F777-50C92BFEF9E1}"/>
              </a:ext>
            </a:extLst>
          </p:cNvPr>
          <p:cNvPicPr>
            <a:picLocks noChangeAspect="1"/>
          </p:cNvPicPr>
          <p:nvPr/>
        </p:nvPicPr>
        <p:blipFill>
          <a:blip r:embed="rId3"/>
          <a:stretch>
            <a:fillRect/>
          </a:stretch>
        </p:blipFill>
        <p:spPr>
          <a:xfrm>
            <a:off x="6228809" y="4869160"/>
            <a:ext cx="2807687" cy="1795051"/>
          </a:xfrm>
          <a:prstGeom prst="rect">
            <a:avLst/>
          </a:prstGeom>
        </p:spPr>
      </p:pic>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04778" y="224656"/>
            <a:ext cx="1946942" cy="403700"/>
          </a:xfrm>
          <a:prstGeom prst="rect">
            <a:avLst/>
          </a:prstGeom>
        </p:spPr>
        <p:txBody>
          <a:bodyPr wrap="square">
            <a:spAutoFit/>
          </a:bodyPr>
          <a:lstStyle/>
          <a:p>
            <a:pPr algn="ctr" fontAlgn="base">
              <a:lnSpc>
                <a:spcPct val="107000"/>
              </a:lnSpc>
              <a:spcAft>
                <a:spcPts val="800"/>
              </a:spcAft>
            </a:pPr>
            <a:r>
              <a:rPr lang="en-GB" sz="2000" b="1" u="sng"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9" name="Rectangle 8"/>
          <p:cNvSpPr/>
          <p:nvPr/>
        </p:nvSpPr>
        <p:spPr>
          <a:xfrm>
            <a:off x="263967" y="683178"/>
            <a:ext cx="8484497" cy="5548698"/>
          </a:xfrm>
          <a:prstGeom prst="rect">
            <a:avLst/>
          </a:prstGeom>
        </p:spPr>
        <p:txBody>
          <a:bodyPr wrap="square">
            <a:spAutoFit/>
          </a:bodyPr>
          <a:lstStyle/>
          <a:p>
            <a:pPr>
              <a:lnSpc>
                <a:spcPct val="107000"/>
              </a:lnSpc>
              <a:spcAft>
                <a:spcPts val="800"/>
              </a:spcAft>
            </a:pPr>
            <a:r>
              <a:rPr lang="en-GB" sz="2000" dirty="0">
                <a:latin typeface="Comic Sans MS" panose="030F0702030302020204" pitchFamily="66" charset="0"/>
                <a:ea typeface="Calibri" panose="020F0502020204030204" pitchFamily="34" charset="0"/>
                <a:cs typeface="Calibri" panose="020F0502020204030204" pitchFamily="34" charset="0"/>
              </a:rPr>
              <a:t>In the Gospel today, we learn that Jesus is always there for those who are working hard, for those who are struggling and are feeling tired and weary. At The beginning, Jesus prays to God, His Father in Heaven. He tells us that it is easier for children to learn about God and know God, than it is for clever and learned people.</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Calibri" panose="020F0502020204030204" pitchFamily="34" charset="0"/>
              </a:rPr>
              <a:t>Jesus is calling out to those who need His help, to those in need, to those suffering from hardship. He knows that we all have times when we find life difficult. He says that He will always be there to care for us and that His yoke is easy. The yoke is wooden bar which farmers in the past would use to make the ploughing easier for the cattle to plough the fields. Jesus is telling us he wants to help us and make things easier for us;</a:t>
            </a:r>
            <a:r>
              <a:rPr lang="en-GB" sz="2000" dirty="0">
                <a:latin typeface="Comic Sans MS" panose="030F0702030302020204" pitchFamily="66" charset="0"/>
                <a:ea typeface="Calibri" panose="020F0502020204030204" pitchFamily="34" charset="0"/>
                <a:cs typeface="Times New Roman" panose="02020603050405020304" pitchFamily="18" charset="0"/>
              </a:rPr>
              <a:t> </a:t>
            </a:r>
            <a:r>
              <a:rPr lang="en-GB" sz="2000" dirty="0">
                <a:latin typeface="Comic Sans MS" panose="030F0702030302020204" pitchFamily="66" charset="0"/>
                <a:ea typeface="Calibri" panose="020F0502020204030204" pitchFamily="34" charset="0"/>
                <a:cs typeface="Calibri" panose="020F0502020204030204" pitchFamily="34" charset="0"/>
              </a:rPr>
              <a:t>when we are tired or finding things difficult, we can turn to Him and find comfort and rest. </a:t>
            </a:r>
          </a:p>
          <a:p>
            <a:pPr>
              <a:lnSpc>
                <a:spcPct val="107000"/>
              </a:lnSpc>
              <a:spcAft>
                <a:spcPts val="800"/>
              </a:spcAft>
            </a:pPr>
            <a:r>
              <a:rPr lang="en-GB" sz="2000" dirty="0">
                <a:latin typeface="Comic Sans MS" panose="030F0702030302020204" pitchFamily="66" charset="0"/>
                <a:ea typeface="Calibri" panose="020F0502020204030204" pitchFamily="34" charset="0"/>
              </a:rPr>
              <a:t>Once again, we are reminded of the </a:t>
            </a:r>
            <a:r>
              <a:rPr lang="en-GB" sz="2000" dirty="0">
                <a:latin typeface="Comic Sans MS" panose="030F0702030302020204" pitchFamily="66" charset="0"/>
                <a:ea typeface="Calibri" panose="020F0502020204030204" pitchFamily="34" charset="0"/>
                <a:cs typeface="Times New Roman" panose="02020603050405020304" pitchFamily="18" charset="0"/>
              </a:rPr>
              <a:t>unity between God the Father and God the Son. God has made himself known through Jesus, and in knowing Jesus, we too come to know the Father.</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1264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11" name="Rectangle 10"/>
          <p:cNvSpPr/>
          <p:nvPr/>
        </p:nvSpPr>
        <p:spPr>
          <a:xfrm>
            <a:off x="263967" y="332657"/>
            <a:ext cx="4380041" cy="5626605"/>
          </a:xfrm>
          <a:prstGeom prst="rect">
            <a:avLst/>
          </a:prstGeom>
        </p:spPr>
        <p:txBody>
          <a:bodyPr wrap="square">
            <a:spAutoFit/>
          </a:bodyPr>
          <a:lstStyle/>
          <a:p>
            <a:pPr>
              <a:lnSpc>
                <a:spcPct val="107000"/>
              </a:lnSpc>
              <a:spcAft>
                <a:spcPts val="800"/>
              </a:spcAft>
            </a:pPr>
            <a:r>
              <a:rPr lang="en-GB"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Post-it Challeng</a:t>
            </a:r>
            <a:r>
              <a:rPr lang="en-GB"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e:</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 </a:t>
            </a:r>
            <a:r>
              <a:rPr lang="en-GB" dirty="0">
                <a:latin typeface="Comic Sans MS" panose="030F0702030302020204" pitchFamily="66" charset="0"/>
                <a:ea typeface="Calibri" panose="020F0502020204030204" pitchFamily="34" charset="0"/>
                <a:cs typeface="Calibri" panose="020F0502020204030204" pitchFamily="34" charset="0"/>
              </a:rPr>
              <a:t>‘Jesus is calling out to those who need His help, to those in need, to those suffering from hardship. He knows that we all have times when we find life difficult. He says that He will always be there to care for us…’</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We often say that others will see the face of Jesus through our care and kindness towards them. </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Calibri" panose="020F0502020204030204" pitchFamily="34" charset="0"/>
              </a:rPr>
              <a:t>We are living in difficult times; often people around us are weary, tired and sometimes struggling to cope.</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0"/>
              </a:spcAft>
            </a:pPr>
            <a:r>
              <a:rPr lang="en-GB" sz="2000" b="1" dirty="0">
                <a:solidFill>
                  <a:srgbClr val="0070C0"/>
                </a:solidFill>
                <a:latin typeface="Comic Sans MS" panose="030F0702030302020204" pitchFamily="66" charset="0"/>
                <a:ea typeface="Calibri" panose="020F0502020204030204" pitchFamily="34" charset="0"/>
                <a:cs typeface="Calibri" panose="020F0502020204030204" pitchFamily="34" charset="0"/>
              </a:rPr>
              <a:t>What will you do this week to help someone who needs you to be there for them?</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dirty="0"/>
          </a:p>
        </p:txBody>
      </p:sp>
      <p:sp>
        <p:nvSpPr>
          <p:cNvPr id="5" name="TextBox 4"/>
          <p:cNvSpPr txBox="1"/>
          <p:nvPr/>
        </p:nvSpPr>
        <p:spPr>
          <a:xfrm>
            <a:off x="4499991" y="3140130"/>
            <a:ext cx="4420567" cy="3011337"/>
          </a:xfrm>
          <a:prstGeom prst="rect">
            <a:avLst/>
          </a:prstGeom>
          <a:noFill/>
        </p:spPr>
        <p:txBody>
          <a:bodyPr wrap="square" rtlCol="0">
            <a:spAutoFit/>
          </a:bodyPr>
          <a:lstStyle/>
          <a:p>
            <a:pPr marL="342900" lvl="0" indent="-342900">
              <a:lnSpc>
                <a:spcPct val="106000"/>
              </a:lnSpc>
              <a:spcAft>
                <a:spcPts val="0"/>
              </a:spcAft>
              <a:buClr>
                <a:srgbClr val="0070C0"/>
              </a:buClr>
              <a:buFont typeface="Symbol" panose="05050102010706020507" pitchFamily="18" charset="2"/>
              <a:buChar char=""/>
            </a:pPr>
            <a:r>
              <a:rPr lang="en-GB" sz="2000" dirty="0">
                <a:latin typeface="Comic Sans MS" panose="030F0702030302020204" pitchFamily="66" charset="0"/>
                <a:ea typeface="Calibri" panose="020F0502020204030204" pitchFamily="34" charset="0"/>
                <a:cs typeface="Calibri" panose="020F0502020204030204" pitchFamily="34" charset="0"/>
              </a:rPr>
              <a:t>Will you light a candle for someone?</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6000"/>
              </a:lnSpc>
              <a:spcAft>
                <a:spcPts val="0"/>
              </a:spcAft>
              <a:buClr>
                <a:srgbClr val="0070C0"/>
              </a:buClr>
              <a:buFont typeface="Symbol" panose="05050102010706020507" pitchFamily="18" charset="2"/>
              <a:buChar char=""/>
            </a:pPr>
            <a:r>
              <a:rPr lang="en-GB" sz="2000" dirty="0">
                <a:latin typeface="Comic Sans MS" panose="030F0702030302020204" pitchFamily="66" charset="0"/>
                <a:ea typeface="Calibri" panose="020F0502020204030204" pitchFamily="34" charset="0"/>
                <a:cs typeface="Calibri" panose="020F0502020204030204" pitchFamily="34" charset="0"/>
              </a:rPr>
              <a:t>Will you pray for someone?</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6000"/>
              </a:lnSpc>
              <a:spcAft>
                <a:spcPts val="0"/>
              </a:spcAft>
              <a:buClr>
                <a:srgbClr val="0070C0"/>
              </a:buClr>
              <a:buFont typeface="Symbol" panose="05050102010706020507" pitchFamily="18" charset="2"/>
              <a:buChar char=""/>
            </a:pPr>
            <a:r>
              <a:rPr lang="en-GB" sz="2000" dirty="0">
                <a:latin typeface="Comic Sans MS" panose="030F0702030302020204" pitchFamily="66" charset="0"/>
                <a:ea typeface="Calibri" panose="020F0502020204030204" pitchFamily="34" charset="0"/>
                <a:cs typeface="Calibri" panose="020F0502020204030204" pitchFamily="34" charset="0"/>
              </a:rPr>
              <a:t>Will you help around the house?</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6000"/>
              </a:lnSpc>
              <a:spcAft>
                <a:spcPts val="0"/>
              </a:spcAft>
              <a:buClr>
                <a:srgbClr val="0070C0"/>
              </a:buClr>
              <a:buFont typeface="Symbol" panose="05050102010706020507" pitchFamily="18" charset="2"/>
              <a:buChar char=""/>
            </a:pPr>
            <a:r>
              <a:rPr lang="en-GB" sz="2000" dirty="0">
                <a:latin typeface="Comic Sans MS" panose="030F0702030302020204" pitchFamily="66" charset="0"/>
                <a:ea typeface="Calibri" panose="020F0502020204030204" pitchFamily="34" charset="0"/>
                <a:cs typeface="Calibri" panose="020F0502020204030204" pitchFamily="34" charset="0"/>
              </a:rPr>
              <a:t>Will you donate spare food to The Community Larder/Food bank</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6000"/>
              </a:lnSpc>
              <a:spcAft>
                <a:spcPts val="800"/>
              </a:spcAft>
              <a:buClr>
                <a:srgbClr val="0070C0"/>
              </a:buClr>
              <a:buFont typeface="Symbol" panose="05050102010706020507" pitchFamily="18" charset="2"/>
              <a:buChar char=""/>
            </a:pPr>
            <a:r>
              <a:rPr lang="en-GB" sz="2000" dirty="0">
                <a:latin typeface="Comic Sans MS" panose="030F0702030302020204" pitchFamily="66" charset="0"/>
                <a:ea typeface="Calibri" panose="020F0502020204030204" pitchFamily="34" charset="0"/>
                <a:cs typeface="Calibri" panose="020F0502020204030204" pitchFamily="34" charset="0"/>
              </a:rPr>
              <a:t>Will you send a postcard to someone you know?</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TextBox 5"/>
          <p:cNvSpPr txBox="1"/>
          <p:nvPr/>
        </p:nvSpPr>
        <p:spPr>
          <a:xfrm>
            <a:off x="1979712" y="6316603"/>
            <a:ext cx="5842791" cy="523220"/>
          </a:xfrm>
          <a:prstGeom prst="rect">
            <a:avLst/>
          </a:prstGeom>
          <a:noFill/>
        </p:spPr>
        <p:txBody>
          <a:bodyPr wrap="square" rtlCol="0">
            <a:spAutoFit/>
          </a:bodyPr>
          <a:lstStyle/>
          <a:p>
            <a:r>
              <a:rPr lang="en-GB" sz="2800" b="1" dirty="0">
                <a:solidFill>
                  <a:srgbClr val="0070C0"/>
                </a:solidFill>
                <a:latin typeface="Comic Sans MS" panose="030F0702030302020204" pitchFamily="66" charset="0"/>
                <a:ea typeface="Calibri" panose="020F0502020204030204" pitchFamily="34" charset="0"/>
              </a:rPr>
              <a:t>You can make a difference!</a:t>
            </a:r>
            <a:endParaRPr lang="en-GB" sz="2800" dirty="0">
              <a:latin typeface="Comic Sans MS" panose="030F0702030302020204" pitchFamily="66" charset="0"/>
            </a:endParaRPr>
          </a:p>
        </p:txBody>
      </p:sp>
      <p:pic>
        <p:nvPicPr>
          <p:cNvPr id="15" name="Picture 14" descr="https://daysofprayerhome.files.wordpress.com/2019/03/battles.jpg?w=600"/>
          <p:cNvPicPr/>
          <p:nvPr/>
        </p:nvPicPr>
        <p:blipFill rotWithShape="1">
          <a:blip r:embed="rId3" cstate="print">
            <a:extLst>
              <a:ext uri="{28A0092B-C50C-407E-A947-70E740481C1C}">
                <a14:useLocalDpi xmlns:a14="http://schemas.microsoft.com/office/drawing/2010/main" val="0"/>
              </a:ext>
            </a:extLst>
          </a:blip>
          <a:srcRect l="10833" t="6500" r="8001" b="14166"/>
          <a:stretch/>
        </p:blipFill>
        <p:spPr bwMode="auto">
          <a:xfrm>
            <a:off x="5024520" y="827678"/>
            <a:ext cx="3736850" cy="215257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21191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649287" y="1183671"/>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761692" y="1274910"/>
            <a:ext cx="2634547"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5" name="Rectangle 4"/>
          <p:cNvSpPr/>
          <p:nvPr/>
        </p:nvSpPr>
        <p:spPr>
          <a:xfrm>
            <a:off x="263968" y="194919"/>
            <a:ext cx="8132272" cy="1636217"/>
          </a:xfrm>
          <a:prstGeom prst="rect">
            <a:avLst/>
          </a:prstGeom>
        </p:spPr>
        <p:txBody>
          <a:bodyPr wrap="square">
            <a:spAutoFit/>
          </a:bodyPr>
          <a:lstStyle/>
          <a:p>
            <a:pPr algn="ctr">
              <a:spcAft>
                <a:spcPts val="0"/>
              </a:spcAft>
            </a:pPr>
            <a:r>
              <a:rPr lang="en-GB" sz="3600" b="1" dirty="0">
                <a:solidFill>
                  <a:srgbClr val="0070C0"/>
                </a:solidFill>
                <a:latin typeface="Comic Sans MS" panose="030F0702030302020204" pitchFamily="66" charset="0"/>
                <a:ea typeface="Times New Roman" panose="02020603050405020304" pitchFamily="18" charset="0"/>
                <a:cs typeface="Calibri" panose="020F0502020204030204" pitchFamily="34" charset="0"/>
              </a:rPr>
              <a:t>“All it takes is for one good person to restore hope”</a:t>
            </a:r>
          </a:p>
          <a:p>
            <a:pPr lvl="0" algn="ctr">
              <a:lnSpc>
                <a:spcPct val="107000"/>
              </a:lnSpc>
              <a:spcAft>
                <a:spcPts val="800"/>
              </a:spcAft>
            </a:pPr>
            <a:r>
              <a:rPr lang="en-GB" sz="2800" b="1" dirty="0">
                <a:solidFill>
                  <a:srgbClr val="0070C0"/>
                </a:solidFill>
                <a:latin typeface="Comic Sans MS" panose="030F0702030302020204" pitchFamily="66" charset="0"/>
                <a:ea typeface="Calibri" panose="020F0502020204030204" pitchFamily="34" charset="0"/>
                <a:cs typeface="Times New Roman" panose="02020603050405020304" pitchFamily="18" charset="0"/>
              </a:rPr>
              <a:t>Pope Francis</a:t>
            </a:r>
            <a:endParaRPr lang="en-GB" sz="28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pic>
        <p:nvPicPr>
          <p:cNvPr id="11" name="Picture 10" descr="Best quotes by Pope Francis"/>
          <p:cNvPicPr/>
          <p:nvPr/>
        </p:nvPicPr>
        <p:blipFill rotWithShape="1">
          <a:blip r:embed="rId3">
            <a:extLst>
              <a:ext uri="{28A0092B-C50C-407E-A947-70E740481C1C}">
                <a14:useLocalDpi xmlns:a14="http://schemas.microsoft.com/office/drawing/2010/main" val="0"/>
              </a:ext>
            </a:extLst>
          </a:blip>
          <a:srcRect t="10703"/>
          <a:stretch/>
        </p:blipFill>
        <p:spPr bwMode="auto">
          <a:xfrm>
            <a:off x="1979712" y="1966205"/>
            <a:ext cx="4896544" cy="4208618"/>
          </a:xfrm>
          <a:prstGeom prst="rect">
            <a:avLst/>
          </a:prstGeom>
          <a:noFill/>
          <a:ln>
            <a:noFill/>
          </a:ln>
          <a:extLst>
            <a:ext uri="{53640926-AAD7-44D8-BBD7-CCE9431645EC}">
              <a14:shadowObscured xmlns:a14="http://schemas.microsoft.com/office/drawing/2010/main"/>
            </a:ext>
          </a:extLst>
        </p:spPr>
      </p:pic>
      <p:sp>
        <p:nvSpPr>
          <p:cNvPr id="10" name="TextBox 9"/>
          <p:cNvSpPr txBox="1"/>
          <p:nvPr/>
        </p:nvSpPr>
        <p:spPr>
          <a:xfrm>
            <a:off x="2483768" y="6184496"/>
            <a:ext cx="4176464" cy="532903"/>
          </a:xfrm>
          <a:prstGeom prst="rect">
            <a:avLst/>
          </a:prstGeom>
          <a:noFill/>
        </p:spPr>
        <p:txBody>
          <a:bodyPr wrap="square" rtlCol="0">
            <a:spAutoFit/>
          </a:bodyPr>
          <a:lstStyle/>
          <a:p>
            <a:pPr lvl="0" algn="ctr">
              <a:lnSpc>
                <a:spcPct val="107000"/>
              </a:lnSpc>
              <a:spcAft>
                <a:spcPts val="800"/>
              </a:spcAft>
            </a:pPr>
            <a:r>
              <a:rPr lang="en-GB" sz="28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(Be that person!)</a:t>
            </a:r>
            <a:endParaRPr lang="en-GB" sz="28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3933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24" name="Picture 23">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12500" r="12500"/>
          <a:stretch/>
        </p:blipFill>
        <p:spPr>
          <a:xfrm>
            <a:off x="0" y="0"/>
            <a:ext cx="9144000" cy="6858000"/>
          </a:xfrm>
          <a:prstGeom prst="rect">
            <a:avLst/>
          </a:prstGeom>
        </p:spPr>
      </p:pic>
      <p:sp>
        <p:nvSpPr>
          <p:cNvPr id="26" name="Freeform: Shape 25">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410" y="-3970"/>
            <a:ext cx="7748362" cy="6874811"/>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p:cNvSpPr/>
          <p:nvPr/>
        </p:nvSpPr>
        <p:spPr>
          <a:xfrm>
            <a:off x="2104560" y="2125543"/>
            <a:ext cx="4178816" cy="1226874"/>
          </a:xfrm>
          <a:prstGeom prst="rect">
            <a:avLst/>
          </a:prstGeom>
        </p:spPr>
        <p:txBody>
          <a:bodyPr wrap="square">
            <a:spAutoFit/>
          </a:bodyPr>
          <a:lstStyle/>
          <a:p>
            <a:pPr marL="0" marR="0" lvl="0" indent="0" algn="ctr" defTabSz="512064" rtl="0" eaLnBrk="1" fontAlgn="auto" latinLnBrk="0" hangingPunct="1">
              <a:lnSpc>
                <a:spcPct val="107000"/>
              </a:lnSpc>
              <a:spcBef>
                <a:spcPts val="0"/>
              </a:spcBef>
              <a:spcAft>
                <a:spcPts val="448"/>
              </a:spcAft>
              <a:buClrTx/>
              <a:buSzTx/>
              <a:buFontTx/>
              <a:buNone/>
              <a:tabLst/>
              <a:defRPr/>
            </a:pPr>
            <a:endParaRPr kumimoji="0" lang="en-GB" sz="1008" b="1" i="0" u="none" strike="noStrike" kern="1200" cap="none" spc="0" normalizeH="0" baseline="0" noProof="0">
              <a:ln>
                <a:noFill/>
              </a:ln>
              <a:solidFill>
                <a:prstClr val="black"/>
              </a:solidFill>
              <a:effectLst/>
              <a:uLnTx/>
              <a:uFillTx/>
              <a:latin typeface="Kristen ITC" panose="03050502040202030202" pitchFamily="66" charset="0"/>
              <a:ea typeface="+mn-ea"/>
              <a:cs typeface="Times New Roman" panose="02020603050405020304" pitchFamily="18" charset="0"/>
            </a:endParaRPr>
          </a:p>
          <a:p>
            <a:pPr marL="0" marR="0" lvl="0" indent="0" algn="ctr" defTabSz="512064" rtl="0" eaLnBrk="1" fontAlgn="auto" latinLnBrk="0" hangingPunct="1">
              <a:lnSpc>
                <a:spcPct val="107000"/>
              </a:lnSpc>
              <a:spcBef>
                <a:spcPts val="0"/>
              </a:spcBef>
              <a:spcAft>
                <a:spcPts val="448"/>
              </a:spcAft>
              <a:buClrTx/>
              <a:buSzTx/>
              <a:buFontTx/>
              <a:buNone/>
              <a:tabLst/>
              <a:defRPr/>
            </a:pPr>
            <a:endParaRPr kumimoji="0" lang="en-GB" sz="1008" b="1" i="0" u="none" strike="noStrike" kern="1200" cap="none" spc="0" normalizeH="0" baseline="0" noProof="0">
              <a:ln>
                <a:noFill/>
              </a:ln>
              <a:solidFill>
                <a:prstClr val="black"/>
              </a:solidFill>
              <a:effectLst/>
              <a:uLnTx/>
              <a:uFillTx/>
              <a:latin typeface="Kristen ITC" panose="03050502040202030202" pitchFamily="66" charset="0"/>
              <a:ea typeface="+mn-ea"/>
              <a:cs typeface="Times New Roman" panose="02020603050405020304" pitchFamily="18" charset="0"/>
            </a:endParaRPr>
          </a:p>
          <a:p>
            <a:pPr marL="0" marR="0" lvl="0" indent="0" algn="ctr" defTabSz="512064" rtl="0" eaLnBrk="1" fontAlgn="auto" latinLnBrk="0" hangingPunct="1">
              <a:lnSpc>
                <a:spcPct val="107000"/>
              </a:lnSpc>
              <a:spcBef>
                <a:spcPts val="0"/>
              </a:spcBef>
              <a:spcAft>
                <a:spcPts val="448"/>
              </a:spcAft>
              <a:buClrTx/>
              <a:buSzTx/>
              <a:buFontTx/>
              <a:buNone/>
              <a:tabLst/>
              <a:defRPr/>
            </a:pPr>
            <a:endParaRPr kumimoji="0" lang="en-GB" sz="1008" b="1" i="0" u="none" strike="noStrike" kern="1200" cap="none" spc="0" normalizeH="0" baseline="0" noProof="0">
              <a:ln>
                <a:noFill/>
              </a:ln>
              <a:solidFill>
                <a:prstClr val="black"/>
              </a:solidFill>
              <a:effectLst/>
              <a:uLnTx/>
              <a:uFillTx/>
              <a:latin typeface="Kristen ITC" panose="03050502040202030202" pitchFamily="66" charset="0"/>
              <a:ea typeface="+mn-ea"/>
              <a:cs typeface="Times New Roman" panose="02020603050405020304" pitchFamily="18" charset="0"/>
            </a:endParaRPr>
          </a:p>
          <a:p>
            <a:pPr marL="0" marR="0" lvl="0" indent="0" algn="ctr" defTabSz="512064" rtl="0" eaLnBrk="1" fontAlgn="auto" latinLnBrk="0" hangingPunct="1">
              <a:lnSpc>
                <a:spcPct val="107000"/>
              </a:lnSpc>
              <a:spcBef>
                <a:spcPts val="0"/>
              </a:spcBef>
              <a:spcAft>
                <a:spcPts val="448"/>
              </a:spcAft>
              <a:buClrTx/>
              <a:buSzTx/>
              <a:buFontTx/>
              <a:buNone/>
              <a:tabLst/>
              <a:defRPr/>
            </a:pPr>
            <a:endParaRPr kumimoji="0" lang="en-GB" sz="1008" b="1" i="0" u="none" strike="noStrike" kern="1200" cap="none" spc="0" normalizeH="0" baseline="0" noProof="0">
              <a:ln>
                <a:noFill/>
              </a:ln>
              <a:solidFill>
                <a:prstClr val="black"/>
              </a:solidFill>
              <a:effectLst/>
              <a:uLnTx/>
              <a:uFillTx/>
              <a:latin typeface="Kristen ITC" panose="03050502040202030202" pitchFamily="66" charset="0"/>
              <a:ea typeface="+mn-ea"/>
              <a:cs typeface="Times New Roman" panose="02020603050405020304" pitchFamily="18" charset="0"/>
            </a:endParaRPr>
          </a:p>
          <a:p>
            <a:pPr marL="0" marR="0" lvl="0" indent="0" algn="ctr" defTabSz="512064" rtl="0" eaLnBrk="1" fontAlgn="auto" latinLnBrk="0" hangingPunct="1">
              <a:lnSpc>
                <a:spcPct val="107000"/>
              </a:lnSpc>
              <a:spcBef>
                <a:spcPts val="0"/>
              </a:spcBef>
              <a:spcAft>
                <a:spcPts val="448"/>
              </a:spcAft>
              <a:buClrTx/>
              <a:buSzTx/>
              <a:buFontTx/>
              <a:buNone/>
              <a:tabLst/>
              <a:defRPr/>
            </a:pPr>
            <a:endParaRPr kumimoji="0" lang="en-GB" sz="1008" b="1" i="0" u="none" strike="noStrike" kern="1200" cap="none" spc="0" normalizeH="0" baseline="0" noProof="0">
              <a:ln>
                <a:noFill/>
              </a:ln>
              <a:solidFill>
                <a:prstClr val="black"/>
              </a:solidFill>
              <a:effectLst/>
              <a:uLnTx/>
              <a:uFillTx/>
              <a:latin typeface="Kristen ITC" panose="03050502040202030202" pitchFamily="66" charset="0"/>
              <a:ea typeface="+mn-ea"/>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3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203848" y="206983"/>
            <a:ext cx="3217835" cy="805029"/>
          </a:xfrm>
          <a:prstGeom prst="rect">
            <a:avLst/>
          </a:prstGeom>
        </p:spPr>
        <p:txBody>
          <a:bodyPr wrap="square">
            <a:spAutoFit/>
          </a:bodyPr>
          <a:lstStyle/>
          <a:p>
            <a:pPr marL="0" marR="0" lvl="0" indent="0" algn="ctr" defTabSz="512064" rtl="0" eaLnBrk="1" fontAlgn="auto" latinLnBrk="0" hangingPunct="1">
              <a:lnSpc>
                <a:spcPct val="107000"/>
              </a:lnSpc>
              <a:spcBef>
                <a:spcPts val="0"/>
              </a:spcBef>
              <a:spcAft>
                <a:spcPts val="448"/>
              </a:spcAft>
              <a:buClrTx/>
              <a:buSzTx/>
              <a:buFontTx/>
              <a:buNone/>
              <a:tabLst/>
              <a:defRPr/>
            </a:pPr>
            <a:r>
              <a:rPr kumimoji="0" lang="en-GB" sz="1008" b="1" i="0" u="none" strike="noStrike" kern="1200" cap="none" spc="0" normalizeH="0" baseline="0" noProof="0" dirty="0">
                <a:ln>
                  <a:noFill/>
                </a:ln>
                <a:solidFill>
                  <a:prstClr val="black"/>
                </a:solidFill>
                <a:effectLst/>
                <a:uLnTx/>
                <a:uFillTx/>
                <a:latin typeface="Ink Free" panose="03080402000500000000" pitchFamily="66" charset="0"/>
                <a:ea typeface="+mn-ea"/>
                <a:cs typeface="Calibri" panose="020F0502020204030204" pitchFamily="34" charset="0"/>
              </a:rPr>
              <a:t> </a:t>
            </a:r>
            <a:r>
              <a:rPr kumimoji="0" lang="en-GB" sz="4400" b="1" i="0" u="none" strike="noStrike" kern="1200" cap="none" spc="0" normalizeH="0" baseline="0" noProof="0" dirty="0">
                <a:ln>
                  <a:noFill/>
                </a:ln>
                <a:solidFill>
                  <a:srgbClr val="0070C0"/>
                </a:solidFill>
                <a:effectLst/>
                <a:uLnTx/>
                <a:uFillTx/>
                <a:latin typeface="Ink Free" panose="03080402000500000000" pitchFamily="66" charset="0"/>
                <a:ea typeface="+mn-ea"/>
                <a:cs typeface="Calibri" panose="020F0502020204030204" pitchFamily="34" charset="0"/>
              </a:rPr>
              <a:t>Let us pray:</a:t>
            </a:r>
            <a:endParaRPr kumimoji="0" lang="en-GB" sz="4400" b="1" i="0" u="none" strike="noStrike" kern="1200" cap="none" spc="0" normalizeH="0" baseline="0" noProof="0" dirty="0">
              <a:ln>
                <a:noFill/>
              </a:ln>
              <a:solidFill>
                <a:srgbClr val="0070C0"/>
              </a:solidFill>
              <a:effectLst/>
              <a:uLnTx/>
              <a:uFillTx/>
              <a:latin typeface="Ink Free" panose="03080402000500000000" pitchFamily="66" charset="0"/>
              <a:ea typeface="Calibri" panose="020F0502020204030204" pitchFamily="34" charset="0"/>
              <a:cs typeface="Times New Roman" panose="02020603050405020304" pitchFamily="18" charset="0"/>
            </a:endParaRPr>
          </a:p>
        </p:txBody>
      </p:sp>
      <p:sp>
        <p:nvSpPr>
          <p:cNvPr id="2" name="Rectangle 1"/>
          <p:cNvSpPr/>
          <p:nvPr/>
        </p:nvSpPr>
        <p:spPr>
          <a:xfrm>
            <a:off x="2775805" y="2091698"/>
            <a:ext cx="3301602" cy="461473"/>
          </a:xfrm>
          <a:prstGeom prst="rect">
            <a:avLst/>
          </a:prstGeom>
        </p:spPr>
        <p:txBody>
          <a:bodyPr wrap="square">
            <a:spAutoFit/>
          </a:bodyPr>
          <a:lstStyle/>
          <a:p>
            <a:pPr marL="0" marR="0" lvl="0" indent="0" algn="l" defTabSz="512064" rtl="0" eaLnBrk="1" fontAlgn="auto" latinLnBrk="0" hangingPunct="1">
              <a:lnSpc>
                <a:spcPct val="100000"/>
              </a:lnSpc>
              <a:spcBef>
                <a:spcPts val="0"/>
              </a:spcBef>
              <a:spcAft>
                <a:spcPts val="0"/>
              </a:spcAft>
              <a:buClrTx/>
              <a:buSzTx/>
              <a:buFontTx/>
              <a:buNone/>
              <a:tabLst/>
              <a:defRPr/>
            </a:pPr>
            <a:endParaRPr kumimoji="0" lang="en-GB" sz="672" b="0" i="0" u="none" strike="noStrike" kern="1200" cap="none" spc="0" normalizeH="0" baseline="0" noProof="0">
              <a:ln>
                <a:noFill/>
              </a:ln>
              <a:solidFill>
                <a:prstClr val="black"/>
              </a:solidFill>
              <a:effectLst/>
              <a:uLnTx/>
              <a:uFillTx/>
              <a:latin typeface="Calibri" panose="020F0502020204030204" pitchFamily="34" charset="0"/>
              <a:ea typeface="+mn-ea"/>
              <a:cs typeface="Times New Roman" panose="02020603050405020304" pitchFamily="18" charset="0"/>
            </a:endParaRPr>
          </a:p>
          <a:p>
            <a:pPr marL="0" marR="0" lvl="0" indent="0" algn="l" defTabSz="512064" rtl="0" eaLnBrk="1" fontAlgn="auto" latinLnBrk="0" hangingPunct="1">
              <a:lnSpc>
                <a:spcPct val="100000"/>
              </a:lnSpc>
              <a:spcBef>
                <a:spcPts val="0"/>
              </a:spcBef>
              <a:spcAft>
                <a:spcPts val="0"/>
              </a:spcAft>
              <a:buClrTx/>
              <a:buSzTx/>
              <a:buFontTx/>
              <a:buNone/>
              <a:tabLst/>
              <a:defRPr/>
            </a:pPr>
            <a:endParaRPr kumimoji="0" lang="en-GB" sz="672" b="0" i="0" u="none" strike="noStrike" kern="1200" cap="none" spc="0" normalizeH="0" baseline="0" noProof="0">
              <a:ln>
                <a:noFill/>
              </a:ln>
              <a:solidFill>
                <a:prstClr val="black"/>
              </a:solidFill>
              <a:effectLst/>
              <a:uLnTx/>
              <a:uFillTx/>
              <a:latin typeface="Kristen ITC" panose="03050502040202030202" pitchFamily="66" charset="0"/>
              <a:ea typeface="+mn-ea"/>
              <a:cs typeface="Times New Roman" panose="02020603050405020304" pitchFamily="18" charset="0"/>
            </a:endParaRPr>
          </a:p>
          <a:p>
            <a:pPr marL="0" marR="0" lvl="0" indent="0" algn="l" defTabSz="512064" rtl="0" eaLnBrk="1" fontAlgn="auto" latinLnBrk="0" hangingPunct="1">
              <a:lnSpc>
                <a:spcPct val="107000"/>
              </a:lnSpc>
              <a:spcBef>
                <a:spcPts val="0"/>
              </a:spcBef>
              <a:spcAft>
                <a:spcPts val="448"/>
              </a:spcAft>
              <a:buClrTx/>
              <a:buSzTx/>
              <a:buFontTx/>
              <a:buNone/>
              <a:tabLst/>
              <a:defRPr/>
            </a:pPr>
            <a:r>
              <a:rPr kumimoji="0" lang="en-GB" sz="1008" b="1" i="0" u="none" strike="noStrike" kern="1200" cap="none" spc="0" normalizeH="0" baseline="0" noProof="0">
                <a:ln>
                  <a:noFill/>
                </a:ln>
                <a:solidFill>
                  <a:srgbClr val="00B050"/>
                </a:solidFill>
                <a:effectLst/>
                <a:uLnTx/>
                <a:uFillTx/>
                <a:latin typeface="Kristen ITC" panose="03050502040202030202" pitchFamily="66" charset="0"/>
                <a:ea typeface="+mn-ea"/>
                <a:cs typeface="Calibri" panose="020F0502020204030204" pitchFamily="34" charset="0"/>
              </a:rPr>
              <a:t> </a:t>
            </a:r>
            <a:endParaRPr kumimoji="0" lang="en-GB" sz="1800" b="0" i="0" u="none" strike="noStrike" kern="1200" cap="none" spc="0" normalizeH="0" baseline="0" noProof="0">
              <a:ln>
                <a:noFill/>
              </a:ln>
              <a:solidFill>
                <a:prstClr val="black"/>
              </a:solidFill>
              <a:effectLst/>
              <a:uLnTx/>
              <a:uFillTx/>
              <a:latin typeface="Kristen ITC" panose="03050502040202030202" pitchFamily="66" charset="0"/>
              <a:ea typeface="+mn-ea"/>
              <a:cs typeface="+mn-cs"/>
            </a:endParaRPr>
          </a:p>
        </p:txBody>
      </p:sp>
      <p:sp>
        <p:nvSpPr>
          <p:cNvPr id="4" name="Rectangle 3"/>
          <p:cNvSpPr/>
          <p:nvPr/>
        </p:nvSpPr>
        <p:spPr>
          <a:xfrm>
            <a:off x="3306520" y="2142434"/>
            <a:ext cx="3933803" cy="741742"/>
          </a:xfrm>
          <a:prstGeom prst="rect">
            <a:avLst/>
          </a:prstGeom>
        </p:spPr>
        <p:txBody>
          <a:bodyPr wrap="square">
            <a:spAutoFit/>
          </a:bodyPr>
          <a:lstStyle/>
          <a:p>
            <a:pPr marL="0" marR="0" lvl="0" indent="0" algn="l" defTabSz="512064" rtl="0" eaLnBrk="1" fontAlgn="auto" latinLnBrk="0" hangingPunct="1">
              <a:lnSpc>
                <a:spcPct val="107000"/>
              </a:lnSpc>
              <a:spcBef>
                <a:spcPts val="0"/>
              </a:spcBef>
              <a:spcAft>
                <a:spcPts val="448"/>
              </a:spcAft>
              <a:buClrTx/>
              <a:buSzTx/>
              <a:buFontTx/>
              <a:buNone/>
              <a:tabLst/>
              <a:defRPr/>
            </a:pPr>
            <a:endParaRPr kumimoji="0" lang="en-GB" sz="896"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l" defTabSz="512064" rtl="0" eaLnBrk="1" fontAlgn="auto" latinLnBrk="0" hangingPunct="1">
              <a:lnSpc>
                <a:spcPct val="107000"/>
              </a:lnSpc>
              <a:spcBef>
                <a:spcPts val="0"/>
              </a:spcBef>
              <a:spcAft>
                <a:spcPts val="448"/>
              </a:spcAft>
              <a:buClrTx/>
              <a:buSzTx/>
              <a:buFontTx/>
              <a:buNone/>
              <a:tabLst/>
              <a:defRPr/>
            </a:pPr>
            <a:endParaRPr kumimoji="0" lang="en-GB" sz="896"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1818858" y="2033566"/>
            <a:ext cx="3799417" cy="522259"/>
          </a:xfrm>
          <a:prstGeom prst="rect">
            <a:avLst/>
          </a:prstGeom>
        </p:spPr>
        <p:txBody>
          <a:bodyPr wrap="square">
            <a:spAutoFit/>
          </a:bodyPr>
          <a:lstStyle/>
          <a:p>
            <a:pPr marL="0" marR="0" lvl="0" indent="0" algn="l" defTabSz="512064" rtl="0" eaLnBrk="1" fontAlgn="auto" latinLnBrk="0" hangingPunct="1">
              <a:lnSpc>
                <a:spcPts val="1008"/>
              </a:lnSpc>
              <a:spcBef>
                <a:spcPts val="0"/>
              </a:spcBef>
              <a:spcAft>
                <a:spcPts val="420"/>
              </a:spcAft>
              <a:buClrTx/>
              <a:buSzTx/>
              <a:buFontTx/>
              <a:buNone/>
              <a:tabLst/>
              <a:defRPr/>
            </a:pPr>
            <a:endParaRPr kumimoji="0" lang="en-GB" sz="1568" b="0" i="0" u="none" strike="noStrike" kern="1200" cap="none" spc="0" normalizeH="0" baseline="0" noProof="0">
              <a:ln>
                <a:noFill/>
              </a:ln>
              <a:solidFill>
                <a:srgbClr val="000000"/>
              </a:solidFill>
              <a:effectLst/>
              <a:uLnTx/>
              <a:uFillTx/>
              <a:latin typeface="Comic Sans MS" panose="030F0702030302020204" pitchFamily="66" charset="0"/>
              <a:ea typeface="+mn-ea"/>
              <a:cs typeface="Calibri" panose="020F0502020204030204" pitchFamily="34" charset="0"/>
            </a:endParaRPr>
          </a:p>
          <a:p>
            <a:pPr marL="0" marR="0" lvl="0" indent="0" algn="l" defTabSz="914400" rtl="0" eaLnBrk="1" fontAlgn="auto" latinLnBrk="0" hangingPunct="1">
              <a:lnSpc>
                <a:spcPts val="1800"/>
              </a:lnSpc>
              <a:spcBef>
                <a:spcPts val="0"/>
              </a:spcBef>
              <a:spcAft>
                <a:spcPts val="75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endParaRPr>
          </a:p>
        </p:txBody>
      </p:sp>
      <p:sp>
        <p:nvSpPr>
          <p:cNvPr id="5" name="TextBox 4"/>
          <p:cNvSpPr txBox="1"/>
          <p:nvPr/>
        </p:nvSpPr>
        <p:spPr>
          <a:xfrm>
            <a:off x="4360043" y="1118970"/>
            <a:ext cx="3256693" cy="1308050"/>
          </a:xfrm>
          <a:prstGeom prst="rect">
            <a:avLst/>
          </a:prstGeom>
          <a:noFill/>
        </p:spPr>
        <p:txBody>
          <a:bodyPr wrap="square" rtlCol="0">
            <a:spAutoFit/>
          </a:bodyPr>
          <a:lstStyle/>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All that I am</a:t>
            </a: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I place into your hands</a:t>
            </a: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All that I do, Lord</a:t>
            </a: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I place into your hands</a:t>
            </a:r>
            <a:endParaRPr kumimoji="0" lang="en-GB" sz="2800" b="1" i="0" u="none" strike="noStrike" kern="1200" cap="none" spc="0" normalizeH="0" baseline="0" noProof="0" dirty="0">
              <a:ln>
                <a:noFill/>
              </a:ln>
              <a:solidFill>
                <a:prstClr val="black"/>
              </a:solidFill>
              <a:effectLst/>
              <a:uLnTx/>
              <a:uFillTx/>
              <a:latin typeface="Ink Free" panose="03080402000500000000" pitchFamily="66" charset="0"/>
              <a:ea typeface="Calibri" panose="020F0502020204030204" pitchFamily="34" charset="0"/>
              <a:cs typeface="Times New Roman" panose="02020603050405020304" pitchFamily="18" charset="0"/>
            </a:endParaRPr>
          </a:p>
        </p:txBody>
      </p:sp>
      <p:sp>
        <p:nvSpPr>
          <p:cNvPr id="6" name="TextBox 5"/>
          <p:cNvSpPr txBox="1"/>
          <p:nvPr/>
        </p:nvSpPr>
        <p:spPr>
          <a:xfrm>
            <a:off x="2445163" y="2536873"/>
            <a:ext cx="4866373" cy="1308050"/>
          </a:xfrm>
          <a:prstGeom prst="rect">
            <a:avLst/>
          </a:prstGeom>
          <a:noFill/>
        </p:spPr>
        <p:txBody>
          <a:bodyPr wrap="square" rtlCol="0">
            <a:spAutoFit/>
          </a:bodyPr>
          <a:lstStyle/>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Everything I work for,</a:t>
            </a:r>
            <a:endParaRPr kumimoji="0" lang="en-GB" sz="1600" b="0"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endParaRP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I place into your hands.</a:t>
            </a:r>
            <a:endParaRPr kumimoji="0" lang="en-GB" sz="1600" b="0"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endParaRP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Everything I hope for,</a:t>
            </a:r>
            <a:endParaRPr kumimoji="0" lang="en-GB" sz="1600" b="0"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endParaRP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I place into your hands.</a:t>
            </a:r>
            <a:r>
              <a:rPr kumimoji="0" lang="en-GB" sz="12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 </a:t>
            </a:r>
            <a:endParaRPr kumimoji="0" lang="en-GB" sz="2800" b="0" i="0" u="none" strike="noStrike" kern="1200" cap="none" spc="0" normalizeH="0" baseline="0" noProof="0" dirty="0">
              <a:ln>
                <a:noFill/>
              </a:ln>
              <a:solidFill>
                <a:prstClr val="black"/>
              </a:solidFill>
              <a:effectLst/>
              <a:uLnTx/>
              <a:uFillTx/>
              <a:latin typeface="Ink Free" panose="03080402000500000000" pitchFamily="66" charset="0"/>
              <a:ea typeface="Calibri" panose="020F0502020204030204" pitchFamily="34" charset="0"/>
              <a:cs typeface="Times New Roman" panose="02020603050405020304" pitchFamily="18" charset="0"/>
            </a:endParaRPr>
          </a:p>
        </p:txBody>
      </p:sp>
      <p:sp>
        <p:nvSpPr>
          <p:cNvPr id="8" name="TextBox 7"/>
          <p:cNvSpPr txBox="1"/>
          <p:nvPr/>
        </p:nvSpPr>
        <p:spPr>
          <a:xfrm>
            <a:off x="3437136" y="3950359"/>
            <a:ext cx="4362278" cy="1308050"/>
          </a:xfrm>
          <a:prstGeom prst="rect">
            <a:avLst/>
          </a:prstGeom>
          <a:noFill/>
        </p:spPr>
        <p:txBody>
          <a:bodyPr wrap="square" rtlCol="0">
            <a:spAutoFit/>
          </a:bodyPr>
          <a:lstStyle/>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The troubles that weary me,</a:t>
            </a: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I place into your hands.</a:t>
            </a: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Thoughts that disturb me,</a:t>
            </a: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I place into your hands.</a:t>
            </a:r>
            <a:endParaRPr kumimoji="0" lang="en-GB" sz="3200" b="1" i="0" u="none" strike="noStrike" kern="1200" cap="none" spc="0" normalizeH="0" baseline="0" noProof="0" dirty="0">
              <a:ln>
                <a:noFill/>
              </a:ln>
              <a:solidFill>
                <a:prstClr val="black"/>
              </a:solidFill>
              <a:effectLst/>
              <a:uLnTx/>
              <a:uFillTx/>
              <a:latin typeface="Ink Free" panose="03080402000500000000" pitchFamily="66" charset="0"/>
              <a:ea typeface="Calibri" panose="020F0502020204030204" pitchFamily="34" charset="0"/>
              <a:cs typeface="Times New Roman" panose="02020603050405020304" pitchFamily="18" charset="0"/>
            </a:endParaRPr>
          </a:p>
        </p:txBody>
      </p:sp>
      <p:sp>
        <p:nvSpPr>
          <p:cNvPr id="9" name="TextBox 8"/>
          <p:cNvSpPr txBox="1"/>
          <p:nvPr/>
        </p:nvSpPr>
        <p:spPr>
          <a:xfrm>
            <a:off x="1907704" y="5382977"/>
            <a:ext cx="4733186" cy="1308050"/>
          </a:xfrm>
          <a:prstGeom prst="rect">
            <a:avLst/>
          </a:prstGeom>
          <a:noFill/>
        </p:spPr>
        <p:txBody>
          <a:bodyPr wrap="square" rtlCol="0">
            <a:spAutoFit/>
          </a:bodyPr>
          <a:lstStyle/>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Each person that I pray for,</a:t>
            </a:r>
            <a:endParaRPr kumimoji="0" lang="en-GB" sz="1600" b="0"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endParaRP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I place into your hands.</a:t>
            </a:r>
            <a:endParaRPr kumimoji="0" lang="en-GB" sz="1600" b="0"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endParaRP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Each person that I care for,</a:t>
            </a:r>
            <a:endParaRPr kumimoji="0" lang="en-GB" sz="1600" b="0"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endParaRPr>
          </a:p>
          <a:p>
            <a:pPr marL="0" marR="0" lvl="0" indent="0" algn="ctr" defTabSz="512064" rtl="0" eaLnBrk="1" fontAlgn="auto" latinLnBrk="0" hangingPunct="1">
              <a:lnSpc>
                <a:spcPct val="100000"/>
              </a:lnSpc>
              <a:spcBef>
                <a:spcPts val="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Ink Free" panose="03080402000500000000" pitchFamily="66" charset="0"/>
                <a:ea typeface="+mn-ea"/>
                <a:cs typeface="Times New Roman" panose="02020603050405020304" pitchFamily="18" charset="0"/>
              </a:rPr>
              <a:t>    Lord, I place into your hands. Amen</a:t>
            </a:r>
            <a:endParaRPr kumimoji="0" lang="en-GB" sz="3200" b="0" i="0" u="none" strike="noStrike" kern="1200" cap="none" spc="0" normalizeH="0" baseline="0" noProof="0" dirty="0">
              <a:ln>
                <a:noFill/>
              </a:ln>
              <a:solidFill>
                <a:prstClr val="black"/>
              </a:solidFill>
              <a:effectLst/>
              <a:uLnTx/>
              <a:uFillTx/>
              <a:latin typeface="Ink Free" panose="03080402000500000000" pitchFamily="66" charset="0"/>
              <a:ea typeface="+mn-ea"/>
              <a:cs typeface="+mn-cs"/>
            </a:endParaRPr>
          </a:p>
        </p:txBody>
      </p:sp>
      <p:pic>
        <p:nvPicPr>
          <p:cNvPr id="1026" name="Picture 2" descr="7&amp;#034; Pray Hands Heart Stencil Christian Orthodox Catholic Prayer Family  DIY Signs | eBay">
            <a:extLst>
              <a:ext uri="{FF2B5EF4-FFF2-40B4-BE49-F238E27FC236}">
                <a16:creationId xmlns:a16="http://schemas.microsoft.com/office/drawing/2014/main" id="{522F1070-EEE6-4C28-8ABA-F6B1E1C92F4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6286" y="1288377"/>
            <a:ext cx="2420186" cy="224785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D3145B2-8F73-2E8E-7929-DDBA4DAAA52E}"/>
              </a:ext>
            </a:extLst>
          </p:cNvPr>
          <p:cNvPicPr>
            <a:picLocks noChangeAspect="1"/>
          </p:cNvPicPr>
          <p:nvPr/>
        </p:nvPicPr>
        <p:blipFill>
          <a:blip r:embed="rId5"/>
          <a:stretch>
            <a:fillRect/>
          </a:stretch>
        </p:blipFill>
        <p:spPr>
          <a:xfrm>
            <a:off x="7209653" y="4869160"/>
            <a:ext cx="1106763" cy="908528"/>
          </a:xfrm>
          <a:prstGeom prst="rect">
            <a:avLst/>
          </a:prstGeom>
        </p:spPr>
      </p:pic>
    </p:spTree>
    <p:extLst>
      <p:ext uri="{BB962C8B-B14F-4D97-AF65-F5344CB8AC3E}">
        <p14:creationId xmlns:p14="http://schemas.microsoft.com/office/powerpoint/2010/main" val="34957497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7123</TotalTime>
  <Words>717</Words>
  <Application>Microsoft Office PowerPoint</Application>
  <PresentationFormat>On-screen Show (4:3)</PresentationFormat>
  <Paragraphs>108</Paragraphs>
  <Slides>6</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vt:i4>
      </vt:variant>
    </vt:vector>
  </HeadingPairs>
  <TitlesOfParts>
    <vt:vector size="14" baseType="lpstr">
      <vt:lpstr>Arial</vt:lpstr>
      <vt:lpstr>Calibri</vt:lpstr>
      <vt:lpstr>Comic Sans MS</vt:lpstr>
      <vt:lpstr>Ink Free</vt:lpstr>
      <vt:lpstr>Kristen ITC</vt:lpstr>
      <vt:lpstr>Symbol</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203</cp:revision>
  <dcterms:created xsi:type="dcterms:W3CDTF">2018-06-04T06:48:49Z</dcterms:created>
  <dcterms:modified xsi:type="dcterms:W3CDTF">2026-07-06T12:47:24Z</dcterms:modified>
</cp:coreProperties>
</file>