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0" r:id="rId2"/>
    <p:sldId id="257" r:id="rId3"/>
    <p:sldId id="281" r:id="rId4"/>
    <p:sldId id="287" r:id="rId5"/>
    <p:sldId id="289" r:id="rId6"/>
    <p:sldId id="290"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4" d="100"/>
          <a:sy n="114" d="100"/>
        </p:scale>
        <p:origin x="156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08/05/2026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08/05/2026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08/05/2026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08/05/2026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08/05/2026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youtube.com/watch?v=GuT7HI7ZvfA" TargetMode="External"/><Relationship Id="rId4" Type="http://schemas.openxmlformats.org/officeDocument/2006/relationships/hyperlink" Target="https://www.youtube.com/watch?v=lFBZJGSgyVQ"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591513" y="2827669"/>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7" name="Rectangle 16"/>
          <p:cNvSpPr/>
          <p:nvPr/>
        </p:nvSpPr>
        <p:spPr>
          <a:xfrm>
            <a:off x="2599360" y="5915173"/>
            <a:ext cx="4420911" cy="369332"/>
          </a:xfrm>
          <a:prstGeom prst="rect">
            <a:avLst/>
          </a:prstGeom>
        </p:spPr>
        <p:txBody>
          <a:bodyPr wrap="square">
            <a:spAutoFit/>
          </a:bodyPr>
          <a:lstStyle/>
          <a:p>
            <a:r>
              <a:rPr lang="en-GB" dirty="0"/>
              <a:t> </a:t>
            </a:r>
          </a:p>
        </p:txBody>
      </p:sp>
      <p:sp>
        <p:nvSpPr>
          <p:cNvPr id="2" name="Rectangle 1"/>
          <p:cNvSpPr/>
          <p:nvPr/>
        </p:nvSpPr>
        <p:spPr>
          <a:xfrm>
            <a:off x="1187623" y="755732"/>
            <a:ext cx="6374539" cy="553357"/>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p:cNvSpPr/>
          <p:nvPr/>
        </p:nvSpPr>
        <p:spPr>
          <a:xfrm rot="10800000" flipH="1" flipV="1">
            <a:off x="1261345" y="246875"/>
            <a:ext cx="6543189" cy="1680588"/>
          </a:xfrm>
          <a:prstGeom prst="rect">
            <a:avLst/>
          </a:prstGeom>
        </p:spPr>
        <p:txBody>
          <a:bodyPr wrap="square">
            <a:spAutoFit/>
          </a:bodyPr>
          <a:lstStyle/>
          <a:p>
            <a:pPr algn="ctr">
              <a:lnSpc>
                <a:spcPct val="107000"/>
              </a:lnSpc>
              <a:spcAft>
                <a:spcPts val="800"/>
              </a:spcAft>
            </a:pPr>
            <a:r>
              <a:rPr lang="en-GB" sz="2800" b="1" dirty="0">
                <a:latin typeface="Comic Sans MS" panose="030F0702030302020204" pitchFamily="66" charset="0"/>
                <a:ea typeface="Calibri" panose="020F0502020204030204" pitchFamily="34" charset="0"/>
                <a:cs typeface="Calibri" panose="020F0502020204030204" pitchFamily="34" charset="0"/>
              </a:rPr>
              <a:t>Gospel</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b="1" dirty="0">
                <a:solidFill>
                  <a:srgbClr val="FFC000"/>
                </a:solidFill>
                <a:latin typeface="Comic Sans MS" panose="030F0702030302020204" pitchFamily="66" charset="0"/>
                <a:ea typeface="Calibri" panose="020F0502020204030204" pitchFamily="34" charset="0"/>
                <a:cs typeface="Calibri" panose="020F0502020204030204" pitchFamily="34" charset="0"/>
              </a:rPr>
              <a:t>The Sixth Sunday of Easter</a:t>
            </a:r>
          </a:p>
          <a:p>
            <a:pPr algn="ctr">
              <a:lnSpc>
                <a:spcPct val="107000"/>
              </a:lnSpc>
              <a:spcAft>
                <a:spcPts val="800"/>
              </a:spcAft>
            </a:pPr>
            <a:r>
              <a:rPr lang="en-GB" sz="2800" b="1" dirty="0">
                <a:latin typeface="Comic Sans MS" panose="030F0702030302020204" pitchFamily="66" charset="0"/>
                <a:ea typeface="Calibri" panose="020F0502020204030204" pitchFamily="34" charset="0"/>
                <a:cs typeface="Times New Roman" panose="02020603050405020304" pitchFamily="18" charset="0"/>
              </a:rPr>
              <a:t>John 14:15-21</a:t>
            </a:r>
            <a:endParaRPr lang="en-GB" sz="2800" u="sng"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16" name="Picture 15" descr="Devotion for May 27, 2017"/>
          <p:cNvPicPr/>
          <p:nvPr/>
        </p:nvPicPr>
        <p:blipFill rotWithShape="1">
          <a:blip r:embed="rId3">
            <a:extLst>
              <a:ext uri="{28A0092B-C50C-407E-A947-70E740481C1C}">
                <a14:useLocalDpi xmlns:a14="http://schemas.microsoft.com/office/drawing/2010/main" val="0"/>
              </a:ext>
            </a:extLst>
          </a:blip>
          <a:srcRect l="4250" t="2765" b="8295"/>
          <a:stretch/>
        </p:blipFill>
        <p:spPr bwMode="auto">
          <a:xfrm>
            <a:off x="1261345" y="2109382"/>
            <a:ext cx="6567490" cy="3504050"/>
          </a:xfrm>
          <a:prstGeom prst="rect">
            <a:avLst/>
          </a:prstGeom>
          <a:noFill/>
          <a:ln>
            <a:noFill/>
          </a:ln>
          <a:extLst>
            <a:ext uri="{53640926-AAD7-44D8-BBD7-CCE9431645EC}">
              <a14:shadowObscured xmlns:a14="http://schemas.microsoft.com/office/drawing/2010/main"/>
            </a:ext>
          </a:extLst>
        </p:spPr>
      </p:pic>
      <p:sp>
        <p:nvSpPr>
          <p:cNvPr id="3" name="TextBox 2"/>
          <p:cNvSpPr txBox="1"/>
          <p:nvPr/>
        </p:nvSpPr>
        <p:spPr>
          <a:xfrm>
            <a:off x="5604940" y="5733256"/>
            <a:ext cx="2137336" cy="923330"/>
          </a:xfrm>
          <a:prstGeom prst="rect">
            <a:avLst/>
          </a:prstGeom>
          <a:noFill/>
        </p:spPr>
        <p:txBody>
          <a:bodyPr wrap="square" rtlCol="0">
            <a:spAutoFit/>
          </a:bodyPr>
          <a:lstStyle/>
          <a:p>
            <a:r>
              <a:rPr lang="en-GB" dirty="0">
                <a:hlinkClick r:id="rId4"/>
              </a:rPr>
              <a:t>https://www.youtube.com/watch?v=lFBZJGSgyVQ</a:t>
            </a:r>
            <a:endParaRPr lang="en-GB" dirty="0"/>
          </a:p>
        </p:txBody>
      </p:sp>
      <p:sp>
        <p:nvSpPr>
          <p:cNvPr id="4" name="TextBox 3"/>
          <p:cNvSpPr txBox="1"/>
          <p:nvPr/>
        </p:nvSpPr>
        <p:spPr>
          <a:xfrm>
            <a:off x="395535" y="5915172"/>
            <a:ext cx="4982681" cy="369332"/>
          </a:xfrm>
          <a:prstGeom prst="rect">
            <a:avLst/>
          </a:prstGeom>
          <a:noFill/>
        </p:spPr>
        <p:txBody>
          <a:bodyPr wrap="square" rtlCol="0">
            <a:spAutoFit/>
          </a:bodyPr>
          <a:lstStyle/>
          <a:p>
            <a:r>
              <a:rPr lang="en-GB">
                <a:hlinkClick r:id="rId5"/>
              </a:rPr>
              <a:t>https://www.youtube.com/watch?v=GuT7HI7ZvfA</a:t>
            </a:r>
            <a:endParaRPr lang="en-GB" dirty="0"/>
          </a:p>
        </p:txBody>
      </p:sp>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99892" y="156143"/>
            <a:ext cx="1944216" cy="466025"/>
          </a:xfrm>
          <a:prstGeom prst="rect">
            <a:avLst/>
          </a:prstGeom>
        </p:spPr>
        <p:txBody>
          <a:bodyPr wrap="square">
            <a:spAutoFit/>
          </a:bodyPr>
          <a:lstStyle/>
          <a:p>
            <a:pPr algn="ctr">
              <a:lnSpc>
                <a:spcPct val="107000"/>
              </a:lnSpc>
              <a:spcAft>
                <a:spcPts val="800"/>
              </a:spcAft>
            </a:pPr>
            <a:r>
              <a:rPr lang="en-GB" sz="2400" b="1" u="sng" dirty="0">
                <a:latin typeface="Comic Sans MS" panose="030F0702030302020204" pitchFamily="66" charset="0"/>
                <a:ea typeface="Calibri" panose="020F0502020204030204" pitchFamily="34" charset="0"/>
                <a:cs typeface="Calibri" panose="020F0502020204030204" pitchFamily="34" charset="0"/>
              </a:rPr>
              <a:t>Gospel</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822672" y="657623"/>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63966" y="1052737"/>
            <a:ext cx="7695773" cy="400110"/>
          </a:xfrm>
          <a:prstGeom prst="rect">
            <a:avLst/>
          </a:prstGeom>
        </p:spPr>
        <p:txBody>
          <a:bodyPr wrap="square">
            <a:spAutoFit/>
          </a:bodyPr>
          <a:lstStyle/>
          <a:p>
            <a:pPr>
              <a:spcAft>
                <a:spcPts val="0"/>
              </a:spcAft>
            </a:pPr>
            <a:endParaRPr lang="en-GB" sz="2000" dirty="0">
              <a:latin typeface="+mj-lt"/>
            </a:endParaRPr>
          </a:p>
        </p:txBody>
      </p:sp>
      <p:sp>
        <p:nvSpPr>
          <p:cNvPr id="16" name="Rectangle 15"/>
          <p:cNvSpPr/>
          <p:nvPr/>
        </p:nvSpPr>
        <p:spPr>
          <a:xfrm>
            <a:off x="357091" y="766732"/>
            <a:ext cx="8522943" cy="5940088"/>
          </a:xfrm>
          <a:prstGeom prst="rect">
            <a:avLst/>
          </a:prstGeom>
        </p:spPr>
        <p:txBody>
          <a:bodyPr wrap="square">
            <a:spAutoFit/>
          </a:bodyPr>
          <a:lstStyle/>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Jesus said to his disciples:</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‘If you love me, you will keep my commandments.</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I shall ask the Father, and he will give you another Advocate to be with you for ever,</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that Spirit of truth whom the world can never receive</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since it neither sees nor knows him;</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but you know him, because he is with you, he is in you.</a:t>
            </a:r>
          </a:p>
          <a:p>
            <a:pPr algn="ctr">
              <a:spcAft>
                <a:spcPts val="0"/>
              </a:spcAft>
            </a:pPr>
            <a:r>
              <a:rPr lang="en-GB" sz="2000" b="1" dirty="0">
                <a:latin typeface="Comic Sans MS" panose="030F0702030302020204" pitchFamily="66" charset="0"/>
                <a:ea typeface="Calibri" panose="020F0502020204030204" pitchFamily="34" charset="0"/>
                <a:cs typeface="Times New Roman" panose="02020603050405020304" pitchFamily="18" charset="0"/>
              </a:rPr>
              <a:t>I will not leave you orphans;</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a:spcAft>
                <a:spcPts val="0"/>
              </a:spcAft>
            </a:pPr>
            <a:r>
              <a:rPr lang="en-GB" sz="2000" b="1" dirty="0">
                <a:latin typeface="Comic Sans MS" panose="030F0702030302020204" pitchFamily="66" charset="0"/>
                <a:ea typeface="Calibri" panose="020F0502020204030204" pitchFamily="34" charset="0"/>
                <a:cs typeface="Times New Roman" panose="02020603050405020304" pitchFamily="18" charset="0"/>
              </a:rPr>
              <a:t>I will come back to you.</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In a short time, the world will no longer see me;</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but you will see me, because I live and you will live.</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On that day you will understand that</a:t>
            </a:r>
          </a:p>
          <a:p>
            <a:pPr algn="ctr">
              <a:spcAft>
                <a:spcPts val="0"/>
              </a:spcAft>
            </a:pPr>
            <a:r>
              <a:rPr lang="en-GB" sz="2000" b="1" dirty="0">
                <a:latin typeface="Comic Sans MS" panose="030F0702030302020204" pitchFamily="66" charset="0"/>
                <a:ea typeface="Calibri" panose="020F0502020204030204" pitchFamily="34" charset="0"/>
                <a:cs typeface="Times New Roman" panose="02020603050405020304" pitchFamily="18" charset="0"/>
              </a:rPr>
              <a:t>I am in my Father and you in me and I in you.</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Anybody who receives my commandments and keeps them will be one who loves me; and anybody who loves me will be loved by my Father,</a:t>
            </a:r>
          </a:p>
          <a:p>
            <a:pPr algn="ct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and I shall love him and show myself to him.’</a:t>
            </a:r>
          </a:p>
          <a:p>
            <a:pPr algn="ctr">
              <a:spcAft>
                <a:spcPts val="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a:r>
              <a:rPr lang="en-GB" sz="2000" b="1" dirty="0">
                <a:latin typeface="Comic Sans MS" panose="030F0702030302020204" pitchFamily="66" charset="0"/>
                <a:ea typeface="Calibri" panose="020F0502020204030204" pitchFamily="34" charset="0"/>
                <a:cs typeface="Times New Roman" panose="02020603050405020304" pitchFamily="18" charset="0"/>
              </a:rPr>
              <a:t>John 14:15-21</a:t>
            </a:r>
          </a:p>
          <a:p>
            <a:pPr algn="ctr"/>
            <a:endParaRPr lang="en-GB" sz="2000" dirty="0">
              <a:latin typeface="Comic Sans MS" panose="030F0702030302020204" pitchFamily="66" charset="0"/>
            </a:endParaRP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427984" y="2459912"/>
            <a:ext cx="4104456"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rgbClr val="7030A0"/>
              </a:solidFill>
              <a:effectLst/>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dirty="0">
              <a:ln>
                <a:noFill/>
              </a:ln>
              <a:solidFill>
                <a:srgbClr val="333333"/>
              </a:solidFill>
              <a:effectLst/>
              <a:ea typeface="Times New Roman" panose="02020603050405020304" pitchFamily="18" charset="0"/>
              <a:cs typeface="Calibri" panose="020F0502020204030204" pitchFamily="34" charset="0"/>
            </a:endParaRPr>
          </a:p>
        </p:txBody>
      </p:sp>
      <p:sp>
        <p:nvSpPr>
          <p:cNvPr id="2" name="Rectangle 1"/>
          <p:cNvSpPr/>
          <p:nvPr/>
        </p:nvSpPr>
        <p:spPr>
          <a:xfrm>
            <a:off x="201472" y="774054"/>
            <a:ext cx="5058762" cy="421654"/>
          </a:xfrm>
          <a:prstGeom prst="rect">
            <a:avLst/>
          </a:prstGeom>
        </p:spPr>
        <p:txBody>
          <a:bodyPr wrap="square">
            <a:spAutoFit/>
          </a:bodyPr>
          <a:lstStyle/>
          <a:p>
            <a:pPr lvl="0">
              <a:lnSpc>
                <a:spcPct val="107000"/>
              </a:lnSpc>
              <a:spcAft>
                <a:spcPts val="600"/>
              </a:spcAft>
              <a:defRPr/>
            </a:pPr>
            <a:r>
              <a:rPr lang="en-GB" sz="20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en-GB" sz="2000" dirty="0">
                <a:solidFill>
                  <a:prstClr val="black"/>
                </a:solidFill>
                <a:latin typeface="Calibri" panose="020F0502020204030204" pitchFamily="34" charset="0"/>
                <a:cs typeface="Times New Roman" panose="02020603050405020304" pitchFamily="18" charset="0"/>
              </a:rPr>
              <a:t> </a:t>
            </a:r>
            <a:endParaRPr lang="en-GB" sz="20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95534" y="394835"/>
            <a:ext cx="1872209" cy="487506"/>
          </a:xfrm>
          <a:prstGeom prst="rect">
            <a:avLst/>
          </a:prstGeom>
        </p:spPr>
        <p:txBody>
          <a:bodyPr wrap="square">
            <a:spAutoFit/>
          </a:bodyPr>
          <a:lstStyle/>
          <a:p>
            <a:pPr>
              <a:lnSpc>
                <a:spcPct val="107000"/>
              </a:lnSpc>
              <a:spcAft>
                <a:spcPts val="0"/>
              </a:spcAft>
            </a:pPr>
            <a:r>
              <a:rPr lang="en-GB" sz="2400" b="1" dirty="0">
                <a:solidFill>
                  <a:srgbClr val="FFC000"/>
                </a:solidFill>
                <a:latin typeface="Comic Sans MS" panose="030F0702030302020204" pitchFamily="66" charset="0"/>
                <a:cs typeface="Calibri" panose="020F0502020204030204" pitchFamily="34" charset="0"/>
              </a:rPr>
              <a:t>Reflection</a:t>
            </a:r>
          </a:p>
        </p:txBody>
      </p:sp>
      <p:sp>
        <p:nvSpPr>
          <p:cNvPr id="5" name="Rectangle 2"/>
          <p:cNvSpPr>
            <a:spLocks noChangeArrowheads="1"/>
          </p:cNvSpPr>
          <p:nvPr/>
        </p:nvSpPr>
        <p:spPr bwMode="auto">
          <a:xfrm>
            <a:off x="356937" y="978561"/>
            <a:ext cx="8496946" cy="5360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In this Gospel, Jesus is preparing His friends for the fact that he is soon to die and be with His Father in Heaven. He tells them that He will not leave them alone, but they will have His Spirit with them always</a:t>
            </a:r>
            <a:r>
              <a:rPr lang="en-GB" dirty="0">
                <a:latin typeface="Comic Sans MS" panose="030F0702030302020204" pitchFamily="66" charset="0"/>
                <a:ea typeface="Calibri" panose="020F0502020204030204" pitchFamily="34" charset="0"/>
                <a:cs typeface="Times New Roman" panose="02020603050405020304" pitchFamily="18" charset="0"/>
              </a:rPr>
              <a:t>. He describes the Holy Spirit as a ‘Spirit of Truth’, a helper who will reveal to them the great love that exists between the Father, the Son and His disciples.</a:t>
            </a: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The disciples are fairly confused by Jesus’ words and like the disciples we don’t always understand everything, but we can be confident that God is faithful and good and the Spirit which Jesus sends </a:t>
            </a:r>
            <a:r>
              <a:rPr lang="en-GB" dirty="0">
                <a:latin typeface="Comic Sans MS" panose="030F0702030302020204" pitchFamily="66" charset="0"/>
                <a:ea typeface="Times New Roman" panose="02020603050405020304" pitchFamily="18" charset="0"/>
              </a:rPr>
              <a:t>will remain with his followers, not just in that moment of time, but continued throughout the centuries. We are His disciples and His Spirit remains with us too.</a:t>
            </a: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In our fragile world right now, it would be easy to feel lost, abandoned and scared, but the Holy Spirit is with us, always guiding and inspiring us to make the right choices in our own lives in ways that are relevant to today’s world. </a:t>
            </a:r>
          </a:p>
          <a:p>
            <a:r>
              <a:rPr lang="en-GB" dirty="0">
                <a:effectLst/>
                <a:latin typeface="Comic Sans MS" panose="030F0702030302020204" pitchFamily="66" charset="0"/>
                <a:ea typeface="Calibri" panose="020F0502020204030204" pitchFamily="34" charset="0"/>
                <a:cs typeface="Arial" panose="020B0604020202020204" pitchFamily="34" charset="0"/>
              </a:rPr>
              <a:t>Look around you at the people who want to help and support you … you will see the power of the working Spirit in your lives at this very moment!</a:t>
            </a:r>
            <a:r>
              <a:rPr lang="en-GB" sz="1600" dirty="0">
                <a:effectLst/>
                <a:latin typeface="Comic Sans MS" panose="030F0702030302020204" pitchFamily="66" charset="0"/>
                <a:ea typeface="Calibri" panose="020F0502020204030204" pitchFamily="34" charset="0"/>
                <a:cs typeface="Arial" panose="020B0604020202020204" pitchFamily="34" charset="0"/>
              </a:rPr>
              <a:t> </a:t>
            </a:r>
            <a:r>
              <a:rPr lang="en-GB" dirty="0">
                <a:effectLst/>
                <a:latin typeface="Comic Sans MS" panose="030F0702030302020204" pitchFamily="66" charset="0"/>
                <a:ea typeface="Calibri" panose="020F0502020204030204" pitchFamily="34" charset="0"/>
                <a:cs typeface="Arial" panose="020B0604020202020204" pitchFamily="34" charset="0"/>
              </a:rPr>
              <a:t>Let the Spirit work in you, giving you the confidence to ask for help when you need it and to reach out to help others in need.</a:t>
            </a: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8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9210" y="1195942"/>
            <a:ext cx="8582589" cy="707886"/>
          </a:xfrm>
          <a:prstGeom prst="rect">
            <a:avLst/>
          </a:prstGeom>
        </p:spPr>
        <p:txBody>
          <a:bodyPr wrap="square">
            <a:spAutoFit/>
          </a:bodyPr>
          <a:lstStyle/>
          <a:p>
            <a:endParaRPr lang="en-GB" sz="2000" dirty="0">
              <a:solidFill>
                <a:srgbClr val="000000"/>
              </a:solidFill>
              <a:latin typeface="Calibri" panose="020F0502020204030204" pitchFamily="34" charset="0"/>
            </a:endParaRPr>
          </a:p>
          <a:p>
            <a:endParaRPr lang="en-GB" sz="2000" dirty="0"/>
          </a:p>
        </p:txBody>
      </p:sp>
      <p:sp>
        <p:nvSpPr>
          <p:cNvPr id="3" name="Rectangle 2"/>
          <p:cNvSpPr/>
          <p:nvPr/>
        </p:nvSpPr>
        <p:spPr>
          <a:xfrm rot="10800000" flipV="1">
            <a:off x="1024409" y="4225794"/>
            <a:ext cx="6067869" cy="956159"/>
          </a:xfrm>
          <a:prstGeom prst="rect">
            <a:avLst/>
          </a:prstGeom>
        </p:spPr>
        <p:txBody>
          <a:bodyPr wrap="square">
            <a:spAutoFit/>
          </a:bodyPr>
          <a:lstStyle/>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p:txBody>
      </p:sp>
      <p:sp>
        <p:nvSpPr>
          <p:cNvPr id="2" name="Rectangle 1"/>
          <p:cNvSpPr/>
          <p:nvPr/>
        </p:nvSpPr>
        <p:spPr>
          <a:xfrm>
            <a:off x="4142059" y="1108920"/>
            <a:ext cx="3784717" cy="2308324"/>
          </a:xfrm>
          <a:prstGeom prst="rect">
            <a:avLst/>
          </a:prstGeom>
        </p:spPr>
        <p:txBody>
          <a:bodyPr wrap="square">
            <a:spAutoFit/>
          </a:bodyPr>
          <a:lstStyle/>
          <a:p>
            <a:r>
              <a:rPr lang="en-US" dirty="0">
                <a:solidFill>
                  <a:srgbClr val="00B0F0"/>
                </a:solidFill>
                <a:latin typeface="Lucida Calligraphy" panose="03010101010101010101" pitchFamily="66" charset="0"/>
              </a:rPr>
              <a:t>“</a:t>
            </a:r>
            <a:r>
              <a:rPr lang="en-US" b="1" dirty="0">
                <a:solidFill>
                  <a:srgbClr val="00B0F0"/>
                </a:solidFill>
                <a:latin typeface="Lucida Calligraphy" panose="03010101010101010101" pitchFamily="66" charset="0"/>
              </a:rPr>
              <a:t>The world is indeed full of peril, and in it there are many dark places; but still there is much that is fair, and though in all lands love is now mingled with grief, it grows perhaps the greater.”              </a:t>
            </a:r>
            <a:r>
              <a:rPr lang="en-US" b="1" dirty="0">
                <a:solidFill>
                  <a:srgbClr val="333333"/>
                </a:solidFill>
              </a:rPr>
              <a:t>J.R.R. Tolkien</a:t>
            </a:r>
            <a:endParaRPr lang="en-GB" u="sng" dirty="0"/>
          </a:p>
        </p:txBody>
      </p:sp>
      <p:pic>
        <p:nvPicPr>
          <p:cNvPr id="15" name="Picture 14" descr="John 16:13 Spirit of Truth (white)"/>
          <p:cNvPicPr/>
          <p:nvPr/>
        </p:nvPicPr>
        <p:blipFill rotWithShape="1">
          <a:blip r:embed="rId2">
            <a:extLst>
              <a:ext uri="{28A0092B-C50C-407E-A947-70E740481C1C}">
                <a14:useLocalDpi xmlns:a14="http://schemas.microsoft.com/office/drawing/2010/main" val="0"/>
              </a:ext>
            </a:extLst>
          </a:blip>
          <a:srcRect b="5599"/>
          <a:stretch/>
        </p:blipFill>
        <p:spPr bwMode="auto">
          <a:xfrm>
            <a:off x="266430" y="1021897"/>
            <a:ext cx="3858671" cy="2482370"/>
          </a:xfrm>
          <a:prstGeom prst="rect">
            <a:avLst/>
          </a:prstGeom>
          <a:noFill/>
          <a:ln>
            <a:noFill/>
          </a:ln>
          <a:extLst>
            <a:ext uri="{53640926-AAD7-44D8-BBD7-CCE9431645EC}">
              <a14:shadowObscured xmlns:a14="http://schemas.microsoft.com/office/drawing/2010/main"/>
            </a:ext>
          </a:extLst>
        </p:spPr>
      </p:pic>
      <p:pic>
        <p:nvPicPr>
          <p:cNvPr id="16" name="Picture 15" descr="I will not Leave you as an Orphan! I... - Shradhanand Orphanage ..."/>
          <p:cNvPicPr/>
          <p:nvPr/>
        </p:nvPicPr>
        <p:blipFill>
          <a:blip r:embed="rId3">
            <a:extLst>
              <a:ext uri="{28A0092B-C50C-407E-A947-70E740481C1C}">
                <a14:useLocalDpi xmlns:a14="http://schemas.microsoft.com/office/drawing/2010/main" val="0"/>
              </a:ext>
            </a:extLst>
          </a:blip>
          <a:srcRect/>
          <a:stretch>
            <a:fillRect/>
          </a:stretch>
        </p:blipFill>
        <p:spPr bwMode="auto">
          <a:xfrm>
            <a:off x="4142059" y="3499198"/>
            <a:ext cx="3784717" cy="2732095"/>
          </a:xfrm>
          <a:prstGeom prst="rect">
            <a:avLst/>
          </a:prstGeom>
          <a:noFill/>
          <a:ln>
            <a:noFill/>
          </a:ln>
        </p:spPr>
      </p:pic>
      <p:pic>
        <p:nvPicPr>
          <p:cNvPr id="17" name="Picture 16" descr="The Church: Forerunner of New Jerusalem | New Jerusalem - the ..."/>
          <p:cNvPicPr/>
          <p:nvPr/>
        </p:nvPicPr>
        <p:blipFill rotWithShape="1">
          <a:blip r:embed="rId4">
            <a:extLst>
              <a:ext uri="{28A0092B-C50C-407E-A947-70E740481C1C}">
                <a14:useLocalDpi xmlns:a14="http://schemas.microsoft.com/office/drawing/2010/main" val="0"/>
              </a:ext>
            </a:extLst>
          </a:blip>
          <a:srcRect r="1333" b="22322"/>
          <a:stretch/>
        </p:blipFill>
        <p:spPr bwMode="auto">
          <a:xfrm>
            <a:off x="266430" y="3504267"/>
            <a:ext cx="3875629" cy="27270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22872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1043608" y="146867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0" name="Rectangle 9"/>
          <p:cNvSpPr/>
          <p:nvPr/>
        </p:nvSpPr>
        <p:spPr>
          <a:xfrm>
            <a:off x="4388234" y="1730625"/>
            <a:ext cx="4288222" cy="707886"/>
          </a:xfrm>
          <a:prstGeom prst="rect">
            <a:avLst/>
          </a:prstGeom>
        </p:spPr>
        <p:txBody>
          <a:bodyPr wrap="square">
            <a:spAutoFit/>
          </a:bodyPr>
          <a:lstStyle/>
          <a:p>
            <a:endParaRPr lang="en-GB" sz="2000" dirty="0">
              <a:latin typeface="Lucida Calligraphy" panose="03010101010101010101" pitchFamily="66" charset="0"/>
              <a:ea typeface="Calibri" panose="020F0502020204030204" pitchFamily="34" charset="0"/>
              <a:cs typeface="Calibri" panose="020F0502020204030204" pitchFamily="34" charset="0"/>
            </a:endParaRPr>
          </a:p>
          <a:p>
            <a:endParaRPr lang="en-GB" sz="2000" dirty="0">
              <a:latin typeface="Lucida Calligraphy" panose="03010101010101010101" pitchFamily="66" charset="0"/>
              <a:ea typeface="Calibri" panose="020F0502020204030204" pitchFamily="34" charset="0"/>
              <a:cs typeface="Calibri" panose="020F0502020204030204" pitchFamily="34" charset="0"/>
            </a:endParaRPr>
          </a:p>
        </p:txBody>
      </p:sp>
      <p:sp>
        <p:nvSpPr>
          <p:cNvPr id="5" name="Rectangle 4"/>
          <p:cNvSpPr/>
          <p:nvPr/>
        </p:nvSpPr>
        <p:spPr>
          <a:xfrm>
            <a:off x="3632855" y="725178"/>
            <a:ext cx="1907704" cy="864724"/>
          </a:xfrm>
          <a:prstGeom prst="rect">
            <a:avLst/>
          </a:prstGeom>
        </p:spPr>
        <p:txBody>
          <a:bodyPr wrap="square">
            <a:spAutoFit/>
          </a:bodyPr>
          <a:lstStyle/>
          <a:p>
            <a:pPr fontAlgn="base">
              <a:lnSpc>
                <a:spcPct val="107000"/>
              </a:lnSpc>
              <a:spcAft>
                <a:spcPts val="800"/>
              </a:spcAft>
            </a:pPr>
            <a:r>
              <a:rPr lang="en-GB" sz="2800" b="1" dirty="0">
                <a:solidFill>
                  <a:srgbClr val="FFC000"/>
                </a:solidFill>
                <a:latin typeface="Comic Sans MS" panose="030F0702030302020204" pitchFamily="66" charset="0"/>
                <a:ea typeface="Times New Roman" panose="02020603050405020304" pitchFamily="18" charset="0"/>
                <a:cs typeface="Calibri" panose="020F0502020204030204" pitchFamily="34" charset="0"/>
              </a:rPr>
              <a:t>Challeng</a:t>
            </a:r>
            <a:r>
              <a:rPr lang="en-GB" sz="2800" dirty="0">
                <a:solidFill>
                  <a:srgbClr val="FFC000"/>
                </a:solidFill>
                <a:latin typeface="Comic Sans MS" panose="030F0702030302020204" pitchFamily="66" charset="0"/>
                <a:ea typeface="Times New Roman" panose="02020603050405020304" pitchFamily="18" charset="0"/>
                <a:cs typeface="Calibri" panose="020F0502020204030204" pitchFamily="34" charset="0"/>
              </a:rPr>
              <a:t>e:</a:t>
            </a:r>
            <a:r>
              <a:rPr lang="en-GB" sz="2000" b="1" dirty="0">
                <a:solidFill>
                  <a:srgbClr val="FFC000"/>
                </a:solidFill>
                <a:latin typeface="Comic Sans MS" panose="030F0702030302020204" pitchFamily="66" charset="0"/>
                <a:ea typeface="Calibri" panose="020F0502020204030204" pitchFamily="34" charset="0"/>
                <a:cs typeface="Calibri" panose="020F0502020204030204" pitchFamily="34" charset="0"/>
              </a:rPr>
              <a:t> </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11" name="Picture 10" descr="you in Me and I in you - inLiving Design"/>
          <p:cNvPicPr/>
          <p:nvPr/>
        </p:nvPicPr>
        <p:blipFill rotWithShape="1">
          <a:blip r:embed="rId2" cstate="print">
            <a:extLst>
              <a:ext uri="{28A0092B-C50C-407E-A947-70E740481C1C}">
                <a14:useLocalDpi xmlns:a14="http://schemas.microsoft.com/office/drawing/2010/main" val="0"/>
              </a:ext>
            </a:extLst>
          </a:blip>
          <a:srcRect l="24264" t="18945" r="21891" b="24551"/>
          <a:stretch/>
        </p:blipFill>
        <p:spPr bwMode="auto">
          <a:xfrm>
            <a:off x="2369166" y="2417369"/>
            <a:ext cx="4435082" cy="2589280"/>
          </a:xfrm>
          <a:prstGeom prst="rect">
            <a:avLst/>
          </a:prstGeom>
          <a:noFill/>
          <a:ln>
            <a:noFill/>
          </a:ln>
          <a:extLst>
            <a:ext uri="{53640926-AAD7-44D8-BBD7-CCE9431645EC}">
              <a14:shadowObscured xmlns:a14="http://schemas.microsoft.com/office/drawing/2010/main"/>
            </a:ext>
          </a:extLst>
        </p:spPr>
      </p:pic>
      <p:sp>
        <p:nvSpPr>
          <p:cNvPr id="12" name="TextBox 11">
            <a:extLst>
              <a:ext uri="{FF2B5EF4-FFF2-40B4-BE49-F238E27FC236}">
                <a16:creationId xmlns:a16="http://schemas.microsoft.com/office/drawing/2014/main" id="{1B56157E-61A6-B296-BECE-A7C2F9916625}"/>
              </a:ext>
            </a:extLst>
          </p:cNvPr>
          <p:cNvSpPr txBox="1"/>
          <p:nvPr/>
        </p:nvSpPr>
        <p:spPr>
          <a:xfrm>
            <a:off x="1670383" y="1562439"/>
            <a:ext cx="5832648" cy="1655518"/>
          </a:xfrm>
          <a:prstGeom prst="rect">
            <a:avLst/>
          </a:prstGeom>
          <a:noFill/>
          <a:ln w="38100">
            <a:solidFill>
              <a:srgbClr val="0070C0"/>
            </a:solidFill>
          </a:ln>
        </p:spPr>
        <p:txBody>
          <a:bodyPr wrap="square" rtlCol="0">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Jesus says, </a:t>
            </a:r>
            <a:r>
              <a:rPr kumimoji="0" lang="en-GB" sz="2400" b="1" i="0" u="none" strike="noStrike" kern="1200" cap="none" spc="0" normalizeH="0" baseline="0" noProof="0" dirty="0">
                <a:ln>
                  <a:noFill/>
                </a:ln>
                <a:solidFill>
                  <a:srgbClr val="0070C0"/>
                </a:solidFill>
                <a:effectLst/>
                <a:uLnTx/>
                <a:uFillTx/>
                <a:latin typeface="Comic Sans MS" panose="030F0702030302020204" pitchFamily="66" charset="0"/>
                <a:ea typeface="Times New Roman" panose="02020603050405020304" pitchFamily="18" charset="0"/>
                <a:cs typeface="Calibri" panose="020F0502020204030204" pitchFamily="34" charset="0"/>
              </a:rPr>
              <a:t>‘If you love me, you will keep my commands’</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 </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Through the </a:t>
            </a:r>
            <a:r>
              <a:rPr kumimoji="0" lang="en-GB" sz="2400" b="0" i="0" u="none" strike="noStrike" kern="1200" cap="none" spc="0" normalizeH="0" baseline="0" noProof="0" dirty="0">
                <a:ln>
                  <a:noFill/>
                </a:ln>
                <a:solidFill>
                  <a:srgbClr val="0070C0"/>
                </a:solidFill>
                <a:effectLst/>
                <a:uLnTx/>
                <a:uFillTx/>
                <a:latin typeface="Comic Sans MS" panose="030F0702030302020204" pitchFamily="66" charset="0"/>
                <a:ea typeface="Times New Roman" panose="02020603050405020304" pitchFamily="18" charset="0"/>
                <a:cs typeface="Calibri" panose="020F0502020204030204" pitchFamily="34" charset="0"/>
              </a:rPr>
              <a:t>‘</a:t>
            </a:r>
            <a:r>
              <a:rPr kumimoji="0" lang="en-GB" sz="2400" b="1" i="0" u="none" strike="noStrike" kern="1200" cap="none" spc="0" normalizeH="0" baseline="0" noProof="0" dirty="0">
                <a:ln>
                  <a:noFill/>
                </a:ln>
                <a:solidFill>
                  <a:srgbClr val="0070C0"/>
                </a:solidFill>
                <a:effectLst/>
                <a:uLnTx/>
                <a:uFillTx/>
                <a:latin typeface="Comic Sans MS" panose="030F0702030302020204" pitchFamily="66" charset="0"/>
                <a:ea typeface="Times New Roman" panose="02020603050405020304" pitchFamily="18" charset="0"/>
                <a:cs typeface="Calibri" panose="020F0502020204030204" pitchFamily="34" charset="0"/>
              </a:rPr>
              <a:t>Spirit of Truth</a:t>
            </a:r>
            <a:r>
              <a:rPr kumimoji="0" lang="en-GB" sz="2400" b="0" i="0" u="none" strike="noStrike" kern="1200" cap="none" spc="0" normalizeH="0" baseline="0" noProof="0" dirty="0">
                <a:ln>
                  <a:noFill/>
                </a:ln>
                <a:solidFill>
                  <a:srgbClr val="0070C0"/>
                </a:solidFill>
                <a:effectLst/>
                <a:uLnTx/>
                <a:uFillTx/>
                <a:latin typeface="Comic Sans MS" panose="030F0702030302020204" pitchFamily="66" charset="0"/>
                <a:ea typeface="Times New Roman" panose="02020603050405020304" pitchFamily="18" charset="0"/>
                <a:cs typeface="Calibri" panose="020F0502020204030204" pitchFamily="34" charset="0"/>
              </a:rPr>
              <a:t>’</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 God is always with us, guiding us to make the right choices.</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a:off x="442501" y="4159256"/>
            <a:ext cx="8288412" cy="2272610"/>
          </a:xfrm>
          <a:prstGeom prst="rect">
            <a:avLst/>
          </a:prstGeom>
          <a:ln w="38100">
            <a:solidFill>
              <a:srgbClr val="0070C0"/>
            </a:solidFill>
          </a:ln>
        </p:spPr>
        <p:txBody>
          <a:bodyPr wrap="square">
            <a:spAutoFit/>
          </a:bodyPr>
          <a:lstStyle/>
          <a:p>
            <a:pPr marL="342900" indent="-342900">
              <a:lnSpc>
                <a:spcPct val="107000"/>
              </a:lnSpc>
              <a:spcAft>
                <a:spcPts val="800"/>
              </a:spcAft>
              <a:buFont typeface="Arial" panose="020B0604020202020204" pitchFamily="34" charset="0"/>
              <a:buChar char="•"/>
            </a:pPr>
            <a:r>
              <a:rPr lang="en-GB" sz="2400" dirty="0">
                <a:latin typeface="Calibri" panose="020F0502020204030204" pitchFamily="34" charset="0"/>
                <a:ea typeface="Times New Roman" panose="02020603050405020304" pitchFamily="18" charset="0"/>
                <a:cs typeface="Calibri" panose="020F0502020204030204" pitchFamily="34" charset="0"/>
              </a:rPr>
              <a:t> </a:t>
            </a:r>
            <a:r>
              <a:rPr lang="en-GB" sz="2400" dirty="0">
                <a:latin typeface="Calibri" panose="020F0502020204030204" pitchFamily="34" charset="0"/>
                <a:ea typeface="Times New Roman" panose="02020603050405020304" pitchFamily="18" charset="0"/>
              </a:rPr>
              <a:t>What are Jesus’ commands?</a:t>
            </a:r>
            <a:endParaRPr lang="en-GB" sz="2400" dirty="0">
              <a:latin typeface="Times New Roman" panose="02020603050405020304" pitchFamily="18" charset="0"/>
              <a:ea typeface="Times New Roman" panose="02020603050405020304" pitchFamily="18" charset="0"/>
            </a:endParaRPr>
          </a:p>
          <a:p>
            <a:pPr marL="342900" lvl="0" indent="-342900">
              <a:spcAft>
                <a:spcPts val="750"/>
              </a:spcAft>
              <a:buFont typeface="Arial" panose="020B0604020202020204" pitchFamily="34" charset="0"/>
              <a:buChar char="•"/>
            </a:pPr>
            <a:r>
              <a:rPr lang="en-GB" sz="2400" dirty="0">
                <a:latin typeface="Calibri" panose="020F0502020204030204" pitchFamily="34" charset="0"/>
                <a:ea typeface="Times New Roman" panose="02020603050405020304" pitchFamily="18" charset="0"/>
              </a:rPr>
              <a:t>How can you show that you know Jesus’ commands?</a:t>
            </a:r>
            <a:endParaRPr lang="en-GB" sz="2400" dirty="0">
              <a:latin typeface="Times New Roman" panose="02020603050405020304" pitchFamily="18" charset="0"/>
              <a:ea typeface="Times New Roman" panose="02020603050405020304" pitchFamily="18" charset="0"/>
            </a:endParaRPr>
          </a:p>
          <a:p>
            <a:pPr marL="342900" lvl="0" indent="-342900">
              <a:spcAft>
                <a:spcPts val="750"/>
              </a:spcAft>
              <a:buFont typeface="Arial" panose="020B0604020202020204" pitchFamily="34" charset="0"/>
              <a:buChar char="•"/>
            </a:pPr>
            <a:r>
              <a:rPr lang="en-GB" sz="2400" dirty="0">
                <a:latin typeface="Calibri" panose="020F0502020204030204" pitchFamily="34" charset="0"/>
                <a:ea typeface="Times New Roman" panose="02020603050405020304" pitchFamily="18" charset="0"/>
              </a:rPr>
              <a:t>Will you put others in your house/class before yourself today?</a:t>
            </a:r>
          </a:p>
          <a:p>
            <a:pPr marL="342900" lvl="0" indent="-342900">
              <a:spcAft>
                <a:spcPts val="750"/>
              </a:spcAft>
              <a:buFont typeface="Arial" panose="020B0604020202020204" pitchFamily="34" charset="0"/>
              <a:buChar char="•"/>
            </a:pPr>
            <a:r>
              <a:rPr lang="en-GB" sz="2400" dirty="0">
                <a:latin typeface="Calibri" panose="020F0502020204030204" pitchFamily="34" charset="0"/>
                <a:ea typeface="Times New Roman" panose="02020603050405020304" pitchFamily="18" charset="0"/>
              </a:rPr>
              <a:t> </a:t>
            </a:r>
            <a:r>
              <a:rPr lang="en-GB" sz="2400" dirty="0">
                <a:latin typeface="Calibri" panose="020F0502020204030204" pitchFamily="34" charset="0"/>
                <a:ea typeface="Calibri" panose="020F0502020204030204" pitchFamily="34" charset="0"/>
              </a:rPr>
              <a:t>How will you share God’s love and His forgiveness, His   kindness and generosity today?</a:t>
            </a:r>
            <a:r>
              <a:rPr lang="en-GB" sz="2400" b="1" dirty="0">
                <a:latin typeface="Calibri" panose="020F0502020204030204" pitchFamily="34" charset="0"/>
                <a:ea typeface="Calibri" panose="020F0502020204030204" pitchFamily="34" charset="0"/>
              </a:rPr>
              <a:t> </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07398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DA73F0-4661-4031-2CD0-ED031B9B9225}"/>
              </a:ext>
            </a:extLst>
          </p:cNvPr>
          <p:cNvPicPr>
            <a:picLocks noChangeAspect="1"/>
          </p:cNvPicPr>
          <p:nvPr/>
        </p:nvPicPr>
        <p:blipFill>
          <a:blip r:embed="rId2"/>
          <a:srcRect t="2666"/>
          <a:stretch>
            <a:fillRect/>
          </a:stretch>
        </p:blipFill>
        <p:spPr>
          <a:xfrm>
            <a:off x="503548" y="1124744"/>
            <a:ext cx="8136904" cy="4964527"/>
          </a:xfrm>
          <a:prstGeom prst="rect">
            <a:avLst/>
          </a:prstGeom>
        </p:spPr>
      </p:pic>
      <p:sp>
        <p:nvSpPr>
          <p:cNvPr id="4" name="Rectangle 3"/>
          <p:cNvSpPr/>
          <p:nvPr/>
        </p:nvSpPr>
        <p:spPr>
          <a:xfrm>
            <a:off x="3419872" y="188640"/>
            <a:ext cx="2376264" cy="610680"/>
          </a:xfrm>
          <a:prstGeom prst="rect">
            <a:avLst/>
          </a:prstGeom>
        </p:spPr>
        <p:txBody>
          <a:bodyPr wrap="square">
            <a:spAutoFit/>
          </a:bodyPr>
          <a:lstStyle/>
          <a:p>
            <a:pPr fontAlgn="base">
              <a:lnSpc>
                <a:spcPct val="107000"/>
              </a:lnSpc>
              <a:spcAft>
                <a:spcPts val="800"/>
              </a:spcAft>
            </a:pPr>
            <a:r>
              <a:rPr lang="en-GB" sz="3200" b="1" dirty="0">
                <a:solidFill>
                  <a:srgbClr val="FFC000"/>
                </a:solidFill>
                <a:latin typeface="Ink Free" panose="03080402000500000000" pitchFamily="66" charset="0"/>
                <a:ea typeface="Times New Roman" panose="02020603050405020304" pitchFamily="18" charset="0"/>
                <a:cs typeface="Calibri" panose="020F0502020204030204" pitchFamily="34" charset="0"/>
              </a:rPr>
              <a:t>Let us pray:</a:t>
            </a:r>
            <a:endParaRPr lang="en-GB" sz="3200" b="1" dirty="0">
              <a:latin typeface="Ink Free" panose="03080402000500000000" pitchFamily="66" charset="0"/>
              <a:ea typeface="Calibri" panose="020F0502020204030204" pitchFamily="34" charset="0"/>
              <a:cs typeface="Times New Roman" panose="02020603050405020304" pitchFamily="18" charset="0"/>
            </a:endParaRPr>
          </a:p>
        </p:txBody>
      </p:sp>
      <p:sp>
        <p:nvSpPr>
          <p:cNvPr id="11" name="Rectangle 10"/>
          <p:cNvSpPr/>
          <p:nvPr/>
        </p:nvSpPr>
        <p:spPr>
          <a:xfrm>
            <a:off x="503549" y="1119064"/>
            <a:ext cx="8136904" cy="4970207"/>
          </a:xfrm>
          <a:prstGeom prst="rect">
            <a:avLst/>
          </a:prstGeom>
          <a:ln w="38100">
            <a:solidFill>
              <a:srgbClr val="0070C0"/>
            </a:solidFill>
          </a:ln>
        </p:spPr>
        <p:txBody>
          <a:bodyPr wrap="square">
            <a:spAutoFit/>
          </a:bodyPr>
          <a:lstStyle/>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2800" b="1">
                <a:solidFill>
                  <a:schemeClr val="bg1"/>
                </a:solidFill>
                <a:latin typeface="Ink Free" panose="03080402000500000000" pitchFamily="66" charset="0"/>
                <a:ea typeface="Calibri" panose="020F0502020204030204" pitchFamily="34" charset="0"/>
                <a:cs typeface="Times New Roman" panose="02020603050405020304" pitchFamily="18" charset="0"/>
              </a:rPr>
              <a:t>        </a:t>
            </a:r>
            <a:r>
              <a:rPr lang="en-GB" sz="3200" b="1">
                <a:solidFill>
                  <a:schemeClr val="bg1"/>
                </a:solidFill>
                <a:effectLst/>
                <a:latin typeface="Ink Free" panose="03080402000500000000" pitchFamily="66" charset="0"/>
                <a:ea typeface="Times New Roman" panose="02020603050405020304" pitchFamily="18" charset="0"/>
                <a:cs typeface="Times New Roman" panose="02020603050405020304" pitchFamily="18" charset="0"/>
              </a:rPr>
              <a:t>Dear </a:t>
            </a:r>
            <a:r>
              <a:rPr lang="en-GB" sz="3200" b="1" dirty="0">
                <a:solidFill>
                  <a:schemeClr val="bg1"/>
                </a:solidFill>
                <a:effectLst/>
                <a:latin typeface="Ink Free" panose="03080402000500000000" pitchFamily="66" charset="0"/>
                <a:ea typeface="Times New Roman" panose="02020603050405020304" pitchFamily="18" charset="0"/>
                <a:cs typeface="Times New Roman" panose="02020603050405020304" pitchFamily="18" charset="0"/>
              </a:rPr>
              <a:t>God,</a:t>
            </a:r>
            <a:endPar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endParaRPr>
          </a:p>
          <a:p>
            <a:pPr algn="ctr">
              <a:buNone/>
            </a:pPr>
            <a: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t>Thank you that you never leave us alone.</a:t>
            </a:r>
            <a:b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br>
            <a: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t>Send your Holy Spirit to guide and comfort us.</a:t>
            </a:r>
            <a:b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br>
            <a: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t>Help us to trust in your love, even when we don’t understand.</a:t>
            </a:r>
            <a:b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br>
            <a: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t>Show us how to make good choices each day and to see your goodness in the people around us. </a:t>
            </a:r>
          </a:p>
          <a:p>
            <a:pPr algn="ctr">
              <a:buNone/>
            </a:pPr>
            <a:r>
              <a:rPr lang="en-GB" sz="2800" b="1" dirty="0">
                <a:solidFill>
                  <a:schemeClr val="bg1"/>
                </a:solidFill>
                <a:effectLst/>
                <a:latin typeface="Ink Free" panose="03080402000500000000" pitchFamily="66" charset="0"/>
                <a:ea typeface="Calibri" panose="020F0502020204030204" pitchFamily="34" charset="0"/>
                <a:cs typeface="Arial" panose="020B0604020202020204" pitchFamily="34" charset="0"/>
              </a:rPr>
              <a:t>Amen.</a:t>
            </a:r>
            <a:endParaRPr lang="en-GB" sz="2800" b="1" dirty="0">
              <a:solidFill>
                <a:schemeClr val="bg1"/>
              </a:solidFill>
              <a:latin typeface="Ink Free" panose="03080402000500000000" pitchFamily="66" charset="0"/>
              <a:ea typeface="Calibri" panose="020F0502020204030204" pitchFamily="34" charset="0"/>
              <a:cs typeface="Times New Roman" panose="02020603050405020304" pitchFamily="18" charset="0"/>
            </a:endParaRPr>
          </a:p>
          <a:p>
            <a:pPr algn="ctr"/>
            <a:endParaRPr lang="en-GB" sz="2800" b="1" dirty="0">
              <a:solidFill>
                <a:srgbClr val="0070C0"/>
              </a:solidFill>
              <a:latin typeface="Ink Free" panose="03080402000500000000" pitchFamily="66" charset="0"/>
              <a:ea typeface="Calibri" panose="020F0502020204030204" pitchFamily="34" charset="0"/>
              <a:cs typeface="Times New Roman" panose="02020603050405020304" pitchFamily="18" charset="0"/>
            </a:endParaRPr>
          </a:p>
          <a:p>
            <a:endParaRPr lang="en-GB" sz="2400" dirty="0"/>
          </a:p>
        </p:txBody>
      </p:sp>
    </p:spTree>
    <p:extLst>
      <p:ext uri="{BB962C8B-B14F-4D97-AF65-F5344CB8AC3E}">
        <p14:creationId xmlns:p14="http://schemas.microsoft.com/office/powerpoint/2010/main" val="1330769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8786</TotalTime>
  <Words>681</Words>
  <Application>Microsoft Office PowerPoint</Application>
  <PresentationFormat>On-screen Show (4:3)</PresentationFormat>
  <Paragraphs>47</Paragraphs>
  <Slides>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Comic Sans MS</vt:lpstr>
      <vt:lpstr>Ink Free</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cp:lastModifiedBy>
  <cp:revision>181</cp:revision>
  <dcterms:created xsi:type="dcterms:W3CDTF">2018-06-04T06:48:49Z</dcterms:created>
  <dcterms:modified xsi:type="dcterms:W3CDTF">2026-05-08T09:37:36Z</dcterms:modified>
</cp:coreProperties>
</file>