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3" d="100"/>
          <a:sy n="103" d="100"/>
        </p:scale>
        <p:origin x="126" y="34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11/20/2020</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11/20/2020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11/20/2020</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11/20/2020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11/20/2020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11/20/2020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11/20/2020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11/20/2020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11/20/2020</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coolmath4kids.com/manipulatives/ten-frame"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s://vimeo.com/467771472" TargetMode="Externa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6D60-8CB1-44A3-83EC-1A364FC312E6}"/>
              </a:ext>
            </a:extLst>
          </p:cNvPr>
          <p:cNvSpPr>
            <a:spLocks noGrp="1"/>
          </p:cNvSpPr>
          <p:nvPr>
            <p:ph type="ctrTitle"/>
          </p:nvPr>
        </p:nvSpPr>
        <p:spPr/>
        <p:txBody>
          <a:bodyPr/>
          <a:lstStyle/>
          <a:p>
            <a:r>
              <a:rPr lang="en-GB" dirty="0"/>
              <a:t>Maths Year 1 24.11.2020</a:t>
            </a:r>
          </a:p>
        </p:txBody>
      </p:sp>
      <p:sp>
        <p:nvSpPr>
          <p:cNvPr id="3" name="Subtitle 2">
            <a:extLst>
              <a:ext uri="{FF2B5EF4-FFF2-40B4-BE49-F238E27FC236}">
                <a16:creationId xmlns:a16="http://schemas.microsoft.com/office/drawing/2014/main" id="{7DFD0B2D-8A5B-4DE0-B48E-3B50122EDA2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724899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4042D-AA1C-43DA-A9CA-B9FC03E47175}"/>
              </a:ext>
            </a:extLst>
          </p:cNvPr>
          <p:cNvSpPr>
            <a:spLocks noGrp="1"/>
          </p:cNvSpPr>
          <p:nvPr>
            <p:ph type="title"/>
          </p:nvPr>
        </p:nvSpPr>
        <p:spPr>
          <a:xfrm>
            <a:off x="1154954" y="973668"/>
            <a:ext cx="8761413" cy="706964"/>
          </a:xfrm>
        </p:spPr>
        <p:txBody>
          <a:bodyPr/>
          <a:lstStyle/>
          <a:p>
            <a:r>
              <a:rPr lang="en-GB" dirty="0">
                <a:latin typeface="Comic Sans MS" panose="030F0702030302020204" pitchFamily="66" charset="0"/>
              </a:rPr>
              <a:t>LC: Can I add using number bonds?</a:t>
            </a:r>
          </a:p>
        </p:txBody>
      </p:sp>
      <p:sp>
        <p:nvSpPr>
          <p:cNvPr id="4" name="TextBox 3">
            <a:extLst>
              <a:ext uri="{FF2B5EF4-FFF2-40B4-BE49-F238E27FC236}">
                <a16:creationId xmlns:a16="http://schemas.microsoft.com/office/drawing/2014/main" id="{81856EA3-9002-4E1B-A501-968C1BF32284}"/>
              </a:ext>
            </a:extLst>
          </p:cNvPr>
          <p:cNvSpPr txBox="1"/>
          <p:nvPr/>
        </p:nvSpPr>
        <p:spPr>
          <a:xfrm>
            <a:off x="3048699" y="3244334"/>
            <a:ext cx="6094602" cy="369332"/>
          </a:xfrm>
          <a:prstGeom prst="rect">
            <a:avLst/>
          </a:prstGeom>
          <a:noFill/>
        </p:spPr>
        <p:txBody>
          <a:bodyPr wrap="square">
            <a:spAutoFit/>
          </a:bodyPr>
          <a:lstStyle/>
          <a:p>
            <a:r>
              <a:rPr lang="en-GB" b="0" i="0" dirty="0">
                <a:solidFill>
                  <a:srgbClr val="000000"/>
                </a:solidFill>
                <a:effectLst/>
                <a:latin typeface="Times New Roman" panose="02020603050405020304" pitchFamily="18" charset="0"/>
              </a:rPr>
              <a:t> </a:t>
            </a:r>
            <a:endParaRPr lang="en-GB" dirty="0"/>
          </a:p>
        </p:txBody>
      </p:sp>
      <p:sp>
        <p:nvSpPr>
          <p:cNvPr id="6" name="TextBox 5">
            <a:extLst>
              <a:ext uri="{FF2B5EF4-FFF2-40B4-BE49-F238E27FC236}">
                <a16:creationId xmlns:a16="http://schemas.microsoft.com/office/drawing/2014/main" id="{330619B7-668A-4D18-BA1D-7A1B4209948B}"/>
              </a:ext>
            </a:extLst>
          </p:cNvPr>
          <p:cNvSpPr txBox="1"/>
          <p:nvPr/>
        </p:nvSpPr>
        <p:spPr>
          <a:xfrm>
            <a:off x="3248637" y="2417756"/>
            <a:ext cx="6094602" cy="369332"/>
          </a:xfrm>
          <a:prstGeom prst="rect">
            <a:avLst/>
          </a:prstGeom>
          <a:noFill/>
        </p:spPr>
        <p:txBody>
          <a:bodyPr wrap="square">
            <a:spAutoFit/>
          </a:bodyPr>
          <a:lstStyle/>
          <a:p>
            <a:r>
              <a:rPr lang="en-GB" b="1" i="0" u="none" strike="noStrike" dirty="0">
                <a:solidFill>
                  <a:srgbClr val="000000"/>
                </a:solidFill>
                <a:effectLst/>
                <a:latin typeface="Calibri Light" panose="020F0302020204030204" pitchFamily="34" charset="0"/>
              </a:rPr>
              <a:t>Welcome to your </a:t>
            </a:r>
            <a:r>
              <a:rPr lang="en-GB" b="1" i="0" u="none" strike="noStrike" dirty="0">
                <a:solidFill>
                  <a:srgbClr val="FF0000"/>
                </a:solidFill>
                <a:effectLst/>
                <a:latin typeface="Calibri Light" panose="020F0302020204030204" pitchFamily="34" charset="0"/>
              </a:rPr>
              <a:t>maths lesson</a:t>
            </a:r>
            <a:endParaRPr lang="en-GB" dirty="0"/>
          </a:p>
        </p:txBody>
      </p:sp>
      <p:sp>
        <p:nvSpPr>
          <p:cNvPr id="8" name="TextBox 7">
            <a:extLst>
              <a:ext uri="{FF2B5EF4-FFF2-40B4-BE49-F238E27FC236}">
                <a16:creationId xmlns:a16="http://schemas.microsoft.com/office/drawing/2014/main" id="{C5DBC04B-4811-4B3E-99F0-2287541BE5FD}"/>
              </a:ext>
            </a:extLst>
          </p:cNvPr>
          <p:cNvSpPr txBox="1"/>
          <p:nvPr/>
        </p:nvSpPr>
        <p:spPr>
          <a:xfrm>
            <a:off x="2024193" y="2787088"/>
            <a:ext cx="8143614" cy="3970318"/>
          </a:xfrm>
          <a:prstGeom prst="rect">
            <a:avLst/>
          </a:prstGeom>
          <a:noFill/>
        </p:spPr>
        <p:txBody>
          <a:bodyPr wrap="square">
            <a:spAutoFit/>
          </a:bodyPr>
          <a:lstStyle/>
          <a:p>
            <a:pPr algn="ctr" rtl="0" fontAlgn="base"/>
            <a:r>
              <a:rPr lang="en-GB" b="1" i="0" u="none" strike="noStrike" dirty="0">
                <a:solidFill>
                  <a:srgbClr val="0070C0"/>
                </a:solidFill>
                <a:effectLst/>
                <a:latin typeface="Calibri" panose="020F0502020204030204" pitchFamily="34" charset="0"/>
              </a:rPr>
              <a:t>Tuesday 24th November.</a:t>
            </a:r>
            <a:endParaRPr lang="en-US"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r>
              <a:rPr lang="en-GB" b="0" i="0" u="none" strike="noStrike" dirty="0">
                <a:solidFill>
                  <a:srgbClr val="000000"/>
                </a:solidFill>
                <a:effectLst/>
                <a:latin typeface="Calibri" panose="020F0502020204030204" pitchFamily="34" charset="0"/>
              </a:rPr>
              <a:t>You will see a video link on the next slide. </a:t>
            </a:r>
            <a:r>
              <a:rPr lang="en-US" b="0" i="0" dirty="0">
                <a:solidFill>
                  <a:srgbClr val="000000"/>
                </a:solidFill>
                <a:effectLst/>
                <a:latin typeface="Calibri" panose="020F0502020204030204" pitchFamily="34" charset="0"/>
              </a:rPr>
              <a:t>​</a:t>
            </a:r>
            <a:endParaRPr lang="en-US" b="0" i="0" dirty="0">
              <a:solidFill>
                <a:srgbClr val="000000"/>
              </a:solidFill>
              <a:effectLst/>
              <a:latin typeface="Segoe UI" panose="020B0502040204020203" pitchFamily="34" charset="0"/>
            </a:endParaRPr>
          </a:p>
          <a:p>
            <a:pPr algn="ctr" rtl="0" fontAlgn="base"/>
            <a:r>
              <a:rPr lang="en-GB" b="1" i="0" u="none" strike="noStrike" dirty="0">
                <a:solidFill>
                  <a:srgbClr val="000000"/>
                </a:solidFill>
                <a:effectLst/>
                <a:latin typeface="Calibri" panose="020F0502020204030204" pitchFamily="34" charset="0"/>
              </a:rPr>
              <a:t>Before doing your work, you need to watch the video </a:t>
            </a:r>
            <a:r>
              <a:rPr lang="en-GB" b="0" i="0" u="none" strike="noStrike" dirty="0">
                <a:solidFill>
                  <a:srgbClr val="000000"/>
                </a:solidFill>
                <a:effectLst/>
                <a:latin typeface="Calibri" panose="020F0502020204030204" pitchFamily="34" charset="0"/>
              </a:rPr>
              <a:t>as this will explain the learning for today.</a:t>
            </a:r>
            <a:r>
              <a:rPr lang="en-US" b="0" i="0" dirty="0">
                <a:solidFill>
                  <a:srgbClr val="000000"/>
                </a:solidFill>
                <a:effectLst/>
                <a:latin typeface="Calibri" panose="020F0502020204030204" pitchFamily="34" charset="0"/>
              </a:rPr>
              <a:t>​ There is also a PowerPoint if you cannot access the video.</a:t>
            </a:r>
          </a:p>
          <a:p>
            <a:pPr algn="ctr" rtl="0" fontAlgn="base"/>
            <a:r>
              <a:rPr lang="en-US" dirty="0">
                <a:solidFill>
                  <a:srgbClr val="000000"/>
                </a:solidFill>
                <a:latin typeface="Calibri" panose="020F0502020204030204" pitchFamily="34" charset="0"/>
              </a:rPr>
              <a:t>Here is a link to an online 10 grid you can use to help –</a:t>
            </a:r>
          </a:p>
          <a:p>
            <a:pPr algn="ctr" fontAlgn="base"/>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https://www.coolmath4kids.com/manipulatives/ten-frame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ctr" rtl="0" fontAlgn="base"/>
            <a:endParaRPr lang="en-US" b="0" i="0" dirty="0">
              <a:solidFill>
                <a:srgbClr val="000000"/>
              </a:solidFill>
              <a:effectLst/>
              <a:latin typeface="Segoe UI" panose="020B0502040204020203" pitchFamily="34" charset="0"/>
            </a:endParaRPr>
          </a:p>
          <a:p>
            <a:pPr algn="ctr" rtl="0" fontAlgn="base"/>
            <a:r>
              <a:rPr lang="en-GB" b="0" i="0" u="none" strike="noStrike" dirty="0">
                <a:solidFill>
                  <a:srgbClr val="000000"/>
                </a:solidFill>
                <a:effectLst/>
                <a:latin typeface="Calibri" panose="020F0502020204030204" pitchFamily="34" charset="0"/>
              </a:rPr>
              <a:t>Then complete the task, you can write the answers using paper at home or you can use the ‘draw’ on the PowerPoint, (an adult could save your answers) or put up on Teams Chat.</a:t>
            </a:r>
          </a:p>
          <a:p>
            <a:pPr algn="ctr" rtl="0" fontAlgn="base"/>
            <a:r>
              <a:rPr lang="en-GB" dirty="0">
                <a:solidFill>
                  <a:srgbClr val="000000"/>
                </a:solidFill>
                <a:latin typeface="Calibri" panose="020F0502020204030204" pitchFamily="34" charset="0"/>
              </a:rPr>
              <a:t>Next, have a go at the true or false question. Can you explain your answers?</a:t>
            </a:r>
            <a:endParaRPr lang="en-US"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endParaRPr lang="en-GB" b="0" i="0" dirty="0">
              <a:solidFill>
                <a:srgbClr val="000000"/>
              </a:solidFill>
              <a:effectLst/>
              <a:latin typeface="Segoe UI" panose="020B0502040204020203" pitchFamily="34" charset="0"/>
            </a:endParaRPr>
          </a:p>
          <a:p>
            <a:pPr algn="ctr" rtl="0" fontAlgn="base"/>
            <a:r>
              <a:rPr lang="en-GB" b="0" i="0" dirty="0">
                <a:solidFill>
                  <a:srgbClr val="000000"/>
                </a:solidFill>
                <a:effectLst/>
                <a:latin typeface="Calibri" panose="020F0502020204030204" pitchFamily="34" charset="0"/>
              </a:rPr>
              <a:t>​</a:t>
            </a:r>
            <a:r>
              <a:rPr lang="en-GB" b="0" i="0" u="none" strike="noStrike" dirty="0">
                <a:solidFill>
                  <a:srgbClr val="000000"/>
                </a:solidFill>
                <a:effectLst/>
                <a:latin typeface="Calibri" panose="020F0502020204030204" pitchFamily="34" charset="0"/>
              </a:rPr>
              <a:t>When you have completed today’s work, you can go onto IXL or visit other websites to practise your maths skills.</a:t>
            </a:r>
            <a:r>
              <a:rPr lang="en-US" b="0" i="0" dirty="0">
                <a:solidFill>
                  <a:srgbClr val="000000"/>
                </a:solidFill>
                <a:effectLst/>
                <a:latin typeface="Calibri" panose="020F0502020204030204" pitchFamily="34" charset="0"/>
              </a:rPr>
              <a:t>​</a:t>
            </a:r>
            <a:endParaRPr lang="en-US"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3708806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636C0-8413-41BC-B04C-341128383F61}"/>
              </a:ext>
            </a:extLst>
          </p:cNvPr>
          <p:cNvSpPr>
            <a:spLocks noGrp="1"/>
          </p:cNvSpPr>
          <p:nvPr>
            <p:ph type="title"/>
          </p:nvPr>
        </p:nvSpPr>
        <p:spPr/>
        <p:txBody>
          <a:bodyPr/>
          <a:lstStyle/>
          <a:p>
            <a:r>
              <a:rPr lang="en-GB" dirty="0"/>
              <a:t>Click the link below to access the video.</a:t>
            </a:r>
          </a:p>
        </p:txBody>
      </p:sp>
      <p:sp>
        <p:nvSpPr>
          <p:cNvPr id="3" name="Text Placeholder 2">
            <a:extLst>
              <a:ext uri="{FF2B5EF4-FFF2-40B4-BE49-F238E27FC236}">
                <a16:creationId xmlns:a16="http://schemas.microsoft.com/office/drawing/2014/main" id="{DAE8CA12-8B12-443D-BA2C-628E90127444}"/>
              </a:ext>
            </a:extLst>
          </p:cNvPr>
          <p:cNvSpPr>
            <a:spLocks noGrp="1"/>
          </p:cNvSpPr>
          <p:nvPr>
            <p:ph type="body" sz="half" idx="2"/>
          </p:nvPr>
        </p:nvSpPr>
        <p:spPr/>
        <p:txBody>
          <a:bodyPr/>
          <a:lstStyle/>
          <a:p>
            <a:r>
              <a:rPr lang="en-GB" dirty="0">
                <a:hlinkClick r:id="rId2"/>
              </a:rPr>
              <a:t>https://vimeo.com/467771472</a:t>
            </a:r>
            <a:endParaRPr lang="en-GB" dirty="0"/>
          </a:p>
          <a:p>
            <a:endParaRPr lang="en-GB" dirty="0"/>
          </a:p>
        </p:txBody>
      </p:sp>
    </p:spTree>
    <p:extLst>
      <p:ext uri="{BB962C8B-B14F-4D97-AF65-F5344CB8AC3E}">
        <p14:creationId xmlns:p14="http://schemas.microsoft.com/office/powerpoint/2010/main" val="214331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15AB5C-DFE2-4C25-963E-5944D1DD3A30}"/>
              </a:ext>
            </a:extLst>
          </p:cNvPr>
          <p:cNvPicPr>
            <a:picLocks noChangeAspect="1"/>
          </p:cNvPicPr>
          <p:nvPr/>
        </p:nvPicPr>
        <p:blipFill>
          <a:blip r:embed="rId2"/>
          <a:stretch>
            <a:fillRect/>
          </a:stretch>
        </p:blipFill>
        <p:spPr>
          <a:xfrm>
            <a:off x="1243641" y="0"/>
            <a:ext cx="9704717" cy="6858000"/>
          </a:xfrm>
          <a:prstGeom prst="rect">
            <a:avLst/>
          </a:prstGeom>
        </p:spPr>
      </p:pic>
    </p:spTree>
    <p:extLst>
      <p:ext uri="{BB962C8B-B14F-4D97-AF65-F5344CB8AC3E}">
        <p14:creationId xmlns:p14="http://schemas.microsoft.com/office/powerpoint/2010/main" val="27644878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otalTime>29</TotalTime>
  <Words>195</Words>
  <Application>Microsoft Office PowerPoint</Application>
  <PresentationFormat>Widescreen</PresentationFormat>
  <Paragraphs>16</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Arial</vt:lpstr>
      <vt:lpstr>Calibri</vt:lpstr>
      <vt:lpstr>Calibri Light</vt:lpstr>
      <vt:lpstr>Century Gothic</vt:lpstr>
      <vt:lpstr>Comic Sans MS</vt:lpstr>
      <vt:lpstr>Segoe UI</vt:lpstr>
      <vt:lpstr>Times New Roman</vt:lpstr>
      <vt:lpstr>Wingdings 3</vt:lpstr>
      <vt:lpstr>Ion Boardroom</vt:lpstr>
      <vt:lpstr>Maths Year 1 24.11.2020</vt:lpstr>
      <vt:lpstr>LC: Can I add using number bonds?</vt:lpstr>
      <vt:lpstr>Click the link below to access the video.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Year 1 19.11.2020</dc:title>
  <dc:creator>Marion</dc:creator>
  <cp:lastModifiedBy>Marion</cp:lastModifiedBy>
  <cp:revision>8</cp:revision>
  <dcterms:created xsi:type="dcterms:W3CDTF">2020-11-18T11:19:23Z</dcterms:created>
  <dcterms:modified xsi:type="dcterms:W3CDTF">2020-11-20T08:59:15Z</dcterms:modified>
</cp:coreProperties>
</file>