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74" r:id="rId3"/>
    <p:sldId id="271" r:id="rId4"/>
    <p:sldId id="275" r:id="rId5"/>
    <p:sldId id="273" r:id="rId6"/>
    <p:sldId id="276" r:id="rId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75" autoAdjust="0"/>
    <p:restoredTop sz="94660"/>
  </p:normalViewPr>
  <p:slideViewPr>
    <p:cSldViewPr snapToGrid="0">
      <p:cViewPr>
        <p:scale>
          <a:sx n="82" d="100"/>
          <a:sy n="82" d="100"/>
        </p:scale>
        <p:origin x="667"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atin typeface="Lucida Calligraphy" panose="03010101010101010101" pitchFamily="66" charset="0"/>
              </a:defRPr>
            </a:lvl1pPr>
          </a:lstStyle>
          <a:p>
            <a:r>
              <a:rPr lang="en-US"/>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atin typeface="Lucida Calligraphy" panose="03010101010101010101" pitchFamily="66"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atin typeface="Lucida Calligraphy" panose="03010101010101010101" pitchFamily="66" charset="0"/>
              </a:defRPr>
            </a:lvl1pPr>
          </a:lstStyle>
          <a:p>
            <a:fld id="{57EB6FCF-BE32-4AB5-9C59-8EBAB9C84797}" type="datetimeFigureOut">
              <a:rPr lang="en-GB" smtClean="0"/>
              <a:t>12/11/2020</a:t>
            </a:fld>
            <a:endParaRPr lang="en-GB"/>
          </a:p>
        </p:txBody>
      </p:sp>
      <p:sp>
        <p:nvSpPr>
          <p:cNvPr id="5" name="Footer Placeholder 4"/>
          <p:cNvSpPr>
            <a:spLocks noGrp="1"/>
          </p:cNvSpPr>
          <p:nvPr>
            <p:ph type="ftr" sz="quarter" idx="11"/>
          </p:nvPr>
        </p:nvSpPr>
        <p:spPr/>
        <p:txBody>
          <a:bodyPr/>
          <a:lstStyle>
            <a:lvl1pPr>
              <a:defRPr>
                <a:latin typeface="Lucida Calligraphy" panose="03010101010101010101" pitchFamily="66"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ucida Calligraphy" panose="03010101010101010101" pitchFamily="66" charset="0"/>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2881091158"/>
      </p:ext>
    </p:extLst>
  </p:cSld>
  <p:clrMapOvr>
    <a:masterClrMapping/>
  </p:clrMapOvr>
  <p:transition spd="slow">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Lucida Calligraphy" panose="03010101010101010101" pitchFamily="66" charset="0"/>
              </a:defRPr>
            </a:lvl1pPr>
          </a:lstStyle>
          <a:p>
            <a:r>
              <a:rPr lang="en-US"/>
              <a:t>Click to edit Master title style</a:t>
            </a:r>
            <a:endParaRPr lang="en-GB"/>
          </a:p>
        </p:txBody>
      </p:sp>
      <p:sp>
        <p:nvSpPr>
          <p:cNvPr id="3" name="Content Placeholder 2"/>
          <p:cNvSpPr>
            <a:spLocks noGrp="1"/>
          </p:cNvSpPr>
          <p:nvPr>
            <p:ph idx="1"/>
          </p:nvPr>
        </p:nvSpPr>
        <p:spPr/>
        <p:txBody>
          <a:bodyPr/>
          <a:lstStyle>
            <a:lvl1pPr>
              <a:defRPr>
                <a:latin typeface="Lucida Calligraphy" panose="03010101010101010101" pitchFamily="66" charset="0"/>
              </a:defRPr>
            </a:lvl1pPr>
            <a:lvl2pPr>
              <a:defRPr>
                <a:latin typeface="Lucida Calligraphy" panose="03010101010101010101" pitchFamily="66" charset="0"/>
              </a:defRPr>
            </a:lvl2pPr>
            <a:lvl3pPr>
              <a:defRPr>
                <a:latin typeface="Lucida Calligraphy" panose="03010101010101010101" pitchFamily="66" charset="0"/>
              </a:defRPr>
            </a:lvl3pPr>
            <a:lvl4pPr>
              <a:defRPr>
                <a:latin typeface="Lucida Calligraphy" panose="03010101010101010101" pitchFamily="66" charset="0"/>
              </a:defRPr>
            </a:lvl4pPr>
            <a:lvl5pPr>
              <a:defRPr>
                <a:latin typeface="Lucida Calligraphy" panose="03010101010101010101"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lvl1pPr>
              <a:defRPr>
                <a:latin typeface="Lucida Calligraphy" panose="03010101010101010101" pitchFamily="66" charset="0"/>
              </a:defRPr>
            </a:lvl1pPr>
          </a:lstStyle>
          <a:p>
            <a:fld id="{57EB6FCF-BE32-4AB5-9C59-8EBAB9C84797}" type="datetimeFigureOut">
              <a:rPr lang="en-GB" smtClean="0"/>
              <a:t>12/11/2020</a:t>
            </a:fld>
            <a:endParaRPr lang="en-GB"/>
          </a:p>
        </p:txBody>
      </p:sp>
      <p:sp>
        <p:nvSpPr>
          <p:cNvPr id="5" name="Footer Placeholder 4"/>
          <p:cNvSpPr>
            <a:spLocks noGrp="1"/>
          </p:cNvSpPr>
          <p:nvPr>
            <p:ph type="ftr" sz="quarter" idx="11"/>
          </p:nvPr>
        </p:nvSpPr>
        <p:spPr/>
        <p:txBody>
          <a:bodyPr/>
          <a:lstStyle>
            <a:lvl1pPr>
              <a:defRPr>
                <a:latin typeface="Lucida Calligraphy" panose="03010101010101010101" pitchFamily="66"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ucida Calligraphy" panose="03010101010101010101" pitchFamily="66" charset="0"/>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934186656"/>
      </p:ext>
    </p:extLst>
  </p:cSld>
  <p:clrMapOvr>
    <a:masterClrMapping/>
  </p:clrMapOvr>
  <p:transition spd="slow">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atin typeface="Lucida Calligraphy" panose="03010101010101010101" pitchFamily="66" charset="0"/>
              </a:defRPr>
            </a:lvl1pPr>
          </a:lstStyle>
          <a:p>
            <a:r>
              <a:rPr lang="en-US"/>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latin typeface="Lucida Calligraphy" panose="03010101010101010101" pitchFamily="66"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atin typeface="Lucida Calligraphy" panose="03010101010101010101" pitchFamily="66" charset="0"/>
              </a:defRPr>
            </a:lvl1pPr>
          </a:lstStyle>
          <a:p>
            <a:fld id="{57EB6FCF-BE32-4AB5-9C59-8EBAB9C84797}" type="datetimeFigureOut">
              <a:rPr lang="en-GB" smtClean="0"/>
              <a:t>12/11/2020</a:t>
            </a:fld>
            <a:endParaRPr lang="en-GB"/>
          </a:p>
        </p:txBody>
      </p:sp>
      <p:sp>
        <p:nvSpPr>
          <p:cNvPr id="5" name="Footer Placeholder 4"/>
          <p:cNvSpPr>
            <a:spLocks noGrp="1"/>
          </p:cNvSpPr>
          <p:nvPr>
            <p:ph type="ftr" sz="quarter" idx="11"/>
          </p:nvPr>
        </p:nvSpPr>
        <p:spPr/>
        <p:txBody>
          <a:bodyPr/>
          <a:lstStyle>
            <a:lvl1pPr>
              <a:defRPr>
                <a:latin typeface="Lucida Calligraphy" panose="03010101010101010101" pitchFamily="66"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ucida Calligraphy" panose="03010101010101010101" pitchFamily="66" charset="0"/>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389100555"/>
      </p:ext>
    </p:extLst>
  </p:cSld>
  <p:clrMapOvr>
    <a:masterClrMapping/>
  </p:clrMapOvr>
  <p:transition spd="slow">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Lucida Calligraphy" panose="03010101010101010101" pitchFamily="66" charset="0"/>
              </a:defRPr>
            </a:lvl1p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lvl1pPr>
              <a:defRPr>
                <a:latin typeface="Lucida Calligraphy" panose="03010101010101010101" pitchFamily="66" charset="0"/>
              </a:defRPr>
            </a:lvl1pPr>
            <a:lvl2pPr>
              <a:defRPr>
                <a:latin typeface="Lucida Calligraphy" panose="03010101010101010101" pitchFamily="66" charset="0"/>
              </a:defRPr>
            </a:lvl2pPr>
            <a:lvl3pPr>
              <a:defRPr>
                <a:latin typeface="Lucida Calligraphy" panose="03010101010101010101" pitchFamily="66" charset="0"/>
              </a:defRPr>
            </a:lvl3pPr>
            <a:lvl4pPr>
              <a:defRPr>
                <a:latin typeface="Lucida Calligraphy" panose="03010101010101010101" pitchFamily="66" charset="0"/>
              </a:defRPr>
            </a:lvl4pPr>
            <a:lvl5pPr>
              <a:defRPr>
                <a:latin typeface="Lucida Calligraphy" panose="03010101010101010101"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lvl1pPr>
              <a:defRPr>
                <a:latin typeface="Lucida Calligraphy" panose="03010101010101010101" pitchFamily="66" charset="0"/>
              </a:defRPr>
            </a:lvl1pPr>
            <a:lvl2pPr>
              <a:defRPr>
                <a:latin typeface="Lucida Calligraphy" panose="03010101010101010101" pitchFamily="66" charset="0"/>
              </a:defRPr>
            </a:lvl2pPr>
            <a:lvl3pPr>
              <a:defRPr>
                <a:latin typeface="Lucida Calligraphy" panose="03010101010101010101" pitchFamily="66" charset="0"/>
              </a:defRPr>
            </a:lvl3pPr>
            <a:lvl4pPr>
              <a:defRPr>
                <a:latin typeface="Lucida Calligraphy" panose="03010101010101010101" pitchFamily="66" charset="0"/>
              </a:defRPr>
            </a:lvl4pPr>
            <a:lvl5pPr>
              <a:defRPr>
                <a:latin typeface="Lucida Calligraphy" panose="03010101010101010101"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atin typeface="Lucida Calligraphy" panose="03010101010101010101" pitchFamily="66" charset="0"/>
              </a:defRPr>
            </a:lvl1pPr>
          </a:lstStyle>
          <a:p>
            <a:fld id="{57EB6FCF-BE32-4AB5-9C59-8EBAB9C84797}" type="datetimeFigureOut">
              <a:rPr lang="en-GB" smtClean="0"/>
              <a:t>12/11/2020</a:t>
            </a:fld>
            <a:endParaRPr lang="en-GB"/>
          </a:p>
        </p:txBody>
      </p:sp>
      <p:sp>
        <p:nvSpPr>
          <p:cNvPr id="6" name="Footer Placeholder 4"/>
          <p:cNvSpPr>
            <a:spLocks noGrp="1"/>
          </p:cNvSpPr>
          <p:nvPr>
            <p:ph type="ftr" sz="quarter" idx="11"/>
          </p:nvPr>
        </p:nvSpPr>
        <p:spPr/>
        <p:txBody>
          <a:bodyPr/>
          <a:lstStyle>
            <a:lvl1pPr>
              <a:defRPr>
                <a:latin typeface="Lucida Calligraphy" panose="03010101010101010101" pitchFamily="66" charset="0"/>
              </a:defRPr>
            </a:lvl1pPr>
          </a:lstStyle>
          <a:p>
            <a:endParaRPr lang="en-GB"/>
          </a:p>
        </p:txBody>
      </p:sp>
      <p:sp>
        <p:nvSpPr>
          <p:cNvPr id="7" name="Slide Number Placeholder 5"/>
          <p:cNvSpPr>
            <a:spLocks noGrp="1"/>
          </p:cNvSpPr>
          <p:nvPr>
            <p:ph type="sldNum" sz="quarter" idx="12"/>
          </p:nvPr>
        </p:nvSpPr>
        <p:spPr/>
        <p:txBody>
          <a:bodyPr/>
          <a:lstStyle>
            <a:lvl1pPr>
              <a:defRPr>
                <a:latin typeface="Lucida Calligraphy" panose="03010101010101010101" pitchFamily="66" charset="0"/>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3618365913"/>
      </p:ext>
    </p:extLst>
  </p:cSld>
  <p:clrMapOvr>
    <a:masterClrMapping/>
  </p:clrMapOvr>
  <p:transition spd="slow">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a:latin typeface="Lucida Calligraphy" panose="03010101010101010101" pitchFamily="66" charset="0"/>
              </a:defRPr>
            </a:lvl1p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atin typeface="Lucida Calligraphy" panose="03010101010101010101" pitchFamily="66"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lvl1pPr>
              <a:defRPr>
                <a:latin typeface="Lucida Calligraphy" panose="03010101010101010101" pitchFamily="66" charset="0"/>
              </a:defRPr>
            </a:lvl1pPr>
            <a:lvl2pPr>
              <a:defRPr>
                <a:latin typeface="Lucida Calligraphy" panose="03010101010101010101" pitchFamily="66" charset="0"/>
              </a:defRPr>
            </a:lvl2pPr>
            <a:lvl3pPr>
              <a:defRPr>
                <a:latin typeface="Lucida Calligraphy" panose="03010101010101010101" pitchFamily="66" charset="0"/>
              </a:defRPr>
            </a:lvl3pPr>
            <a:lvl4pPr>
              <a:defRPr>
                <a:latin typeface="Lucida Calligraphy" panose="03010101010101010101" pitchFamily="66" charset="0"/>
              </a:defRPr>
            </a:lvl4pPr>
            <a:lvl5pPr>
              <a:defRPr>
                <a:latin typeface="Lucida Calligraphy" panose="03010101010101010101"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atin typeface="Lucida Calligraphy" panose="03010101010101010101" pitchFamily="66"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lvl1pPr>
              <a:defRPr>
                <a:latin typeface="Lucida Calligraphy" panose="03010101010101010101" pitchFamily="66" charset="0"/>
              </a:defRPr>
            </a:lvl1pPr>
            <a:lvl2pPr>
              <a:defRPr>
                <a:latin typeface="Lucida Calligraphy" panose="03010101010101010101" pitchFamily="66" charset="0"/>
              </a:defRPr>
            </a:lvl2pPr>
            <a:lvl3pPr>
              <a:defRPr>
                <a:latin typeface="Lucida Calligraphy" panose="03010101010101010101" pitchFamily="66" charset="0"/>
              </a:defRPr>
            </a:lvl3pPr>
            <a:lvl4pPr>
              <a:defRPr>
                <a:latin typeface="Lucida Calligraphy" panose="03010101010101010101" pitchFamily="66" charset="0"/>
              </a:defRPr>
            </a:lvl4pPr>
            <a:lvl5pPr>
              <a:defRPr>
                <a:latin typeface="Lucida Calligraphy" panose="03010101010101010101"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atin typeface="Lucida Calligraphy" panose="03010101010101010101" pitchFamily="66" charset="0"/>
              </a:defRPr>
            </a:lvl1pPr>
          </a:lstStyle>
          <a:p>
            <a:fld id="{57EB6FCF-BE32-4AB5-9C59-8EBAB9C84797}" type="datetimeFigureOut">
              <a:rPr lang="en-GB" smtClean="0"/>
              <a:t>12/11/2020</a:t>
            </a:fld>
            <a:endParaRPr lang="en-GB"/>
          </a:p>
        </p:txBody>
      </p:sp>
      <p:sp>
        <p:nvSpPr>
          <p:cNvPr id="8" name="Footer Placeholder 4"/>
          <p:cNvSpPr>
            <a:spLocks noGrp="1"/>
          </p:cNvSpPr>
          <p:nvPr>
            <p:ph type="ftr" sz="quarter" idx="11"/>
          </p:nvPr>
        </p:nvSpPr>
        <p:spPr/>
        <p:txBody>
          <a:bodyPr/>
          <a:lstStyle>
            <a:lvl1pPr>
              <a:defRPr>
                <a:latin typeface="Lucida Calligraphy" panose="03010101010101010101" pitchFamily="66" charset="0"/>
              </a:defRPr>
            </a:lvl1pPr>
          </a:lstStyle>
          <a:p>
            <a:endParaRPr lang="en-GB"/>
          </a:p>
        </p:txBody>
      </p:sp>
      <p:sp>
        <p:nvSpPr>
          <p:cNvPr id="9" name="Slide Number Placeholder 5"/>
          <p:cNvSpPr>
            <a:spLocks noGrp="1"/>
          </p:cNvSpPr>
          <p:nvPr>
            <p:ph type="sldNum" sz="quarter" idx="12"/>
          </p:nvPr>
        </p:nvSpPr>
        <p:spPr/>
        <p:txBody>
          <a:bodyPr/>
          <a:lstStyle>
            <a:lvl1pPr>
              <a:defRPr>
                <a:latin typeface="Lucida Calligraphy" panose="03010101010101010101" pitchFamily="66" charset="0"/>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4102874654"/>
      </p:ext>
    </p:extLst>
  </p:cSld>
  <p:clrMapOvr>
    <a:masterClrMapping/>
  </p:clrMapOvr>
  <p:transition spd="slow">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fld id="{57EB6FCF-BE32-4AB5-9C59-8EBAB9C84797}" type="datetimeFigureOut">
              <a:rPr lang="en-GB" smtClean="0"/>
              <a:t>12/11/2020</a:t>
            </a:fld>
            <a:endParaRPr lang="en-GB"/>
          </a:p>
        </p:txBody>
      </p:sp>
      <p:sp>
        <p:nvSpPr>
          <p:cNvPr id="4" name="Footer Placeholder 4"/>
          <p:cNvSpPr>
            <a:spLocks noGrp="1"/>
          </p:cNvSpPr>
          <p:nvPr>
            <p:ph type="ftr" sz="quarter" idx="11"/>
          </p:nvPr>
        </p:nvSpPr>
        <p:spPr/>
        <p:txBody>
          <a:bodyPr/>
          <a:lstStyle>
            <a:lvl1pPr>
              <a:defRPr/>
            </a:lvl1pPr>
          </a:lstStyle>
          <a:p>
            <a:endParaRPr lang="en-GB"/>
          </a:p>
        </p:txBody>
      </p:sp>
      <p:sp>
        <p:nvSpPr>
          <p:cNvPr id="5" name="Slide Number Placeholder 5"/>
          <p:cNvSpPr>
            <a:spLocks noGrp="1"/>
          </p:cNvSpPr>
          <p:nvPr>
            <p:ph type="sldNum" sz="quarter" idx="12"/>
          </p:nvPr>
        </p:nvSpPr>
        <p:spPr/>
        <p:txBody>
          <a:bodyPr/>
          <a:lstStyle>
            <a:lvl1pPr>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1825614585"/>
      </p:ext>
    </p:extLst>
  </p:cSld>
  <p:clrMapOvr>
    <a:masterClrMapping/>
  </p:clrMapOvr>
  <p:transition spd="slow">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57EB6FCF-BE32-4AB5-9C59-8EBAB9C84797}" type="datetimeFigureOut">
              <a:rPr lang="en-GB" smtClean="0"/>
              <a:t>12/11/2020</a:t>
            </a:fld>
            <a:endParaRPr lang="en-GB"/>
          </a:p>
        </p:txBody>
      </p:sp>
      <p:sp>
        <p:nvSpPr>
          <p:cNvPr id="3" name="Footer Placeholder 4"/>
          <p:cNvSpPr>
            <a:spLocks noGrp="1"/>
          </p:cNvSpPr>
          <p:nvPr>
            <p:ph type="ftr" sz="quarter" idx="11"/>
          </p:nvPr>
        </p:nvSpPr>
        <p:spPr/>
        <p:txBody>
          <a:bodyPr/>
          <a:lstStyle>
            <a:lvl1pPr>
              <a:defRPr/>
            </a:lvl1pPr>
          </a:lstStyle>
          <a:p>
            <a:endParaRPr lang="en-GB"/>
          </a:p>
        </p:txBody>
      </p:sp>
      <p:sp>
        <p:nvSpPr>
          <p:cNvPr id="4" name="Slide Number Placeholder 5"/>
          <p:cNvSpPr>
            <a:spLocks noGrp="1"/>
          </p:cNvSpPr>
          <p:nvPr>
            <p:ph type="sldNum" sz="quarter" idx="12"/>
          </p:nvPr>
        </p:nvSpPr>
        <p:spPr/>
        <p:txBody>
          <a:bodyPr/>
          <a:lstStyle>
            <a:lvl1pPr>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4135018114"/>
      </p:ext>
    </p:extLst>
  </p:cSld>
  <p:clrMapOvr>
    <a:masterClrMapping/>
  </p:clrMapOvr>
  <p:transition spd="slow">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57EB6FCF-BE32-4AB5-9C59-8EBAB9C84797}" type="datetimeFigureOut">
              <a:rPr lang="en-GB" smtClean="0"/>
              <a:t>12/11/2020</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2015156255"/>
      </p:ext>
    </p:extLst>
  </p:cSld>
  <p:clrMapOvr>
    <a:masterClrMapping/>
  </p:clrMapOvr>
  <p:transition spd="slow">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57EB6FCF-BE32-4AB5-9C59-8EBAB9C84797}" type="datetimeFigureOut">
              <a:rPr lang="en-GB" smtClean="0"/>
              <a:t>12/11/2020</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2572098897"/>
      </p:ext>
    </p:extLst>
  </p:cSld>
  <p:clrMapOvr>
    <a:masterClrMapping/>
  </p:clrMapOvr>
  <p:transition spd="slow">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57EB6FCF-BE32-4AB5-9C59-8EBAB9C84797}" type="datetimeFigureOut">
              <a:rPr lang="en-GB" smtClean="0"/>
              <a:t>12/11/2020</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4082744641"/>
      </p:ext>
    </p:extLst>
  </p:cSld>
  <p:clrMapOvr>
    <a:masterClrMapping/>
  </p:clrMapOvr>
  <p:transition spd="slow">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57EB6FCF-BE32-4AB5-9C59-8EBAB9C84797}" type="datetimeFigureOut">
              <a:rPr lang="en-GB" smtClean="0"/>
              <a:t>12/11/2020</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4029231693"/>
      </p:ext>
    </p:extLst>
  </p:cSld>
  <p:clrMapOvr>
    <a:masterClrMapping/>
  </p:clrMapOvr>
  <p:transition spd="slow">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70C0"/>
            </a:gs>
            <a:gs pos="52000">
              <a:schemeClr val="accent1">
                <a:lumMod val="60000"/>
                <a:lumOff val="40000"/>
              </a:schemeClr>
            </a:gs>
            <a:gs pos="100000">
              <a:srgbClr val="B4C7E7"/>
            </a:gs>
          </a:gsLst>
          <a:lin ang="5400000" scaled="1"/>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eaLnBrk="1" hangingPunct="1">
              <a:defRPr sz="900">
                <a:solidFill>
                  <a:schemeClr val="tx1">
                    <a:tint val="75000"/>
                  </a:schemeClr>
                </a:solidFill>
                <a:latin typeface="Comic Sans MS" panose="030F0702030302020204" pitchFamily="66" charset="0"/>
              </a:defRPr>
            </a:lvl1pPr>
          </a:lstStyle>
          <a:p>
            <a:fld id="{57EB6FCF-BE32-4AB5-9C59-8EBAB9C84797}" type="datetimeFigureOut">
              <a:rPr lang="en-GB" smtClean="0"/>
              <a:t>12/11/2020</a:t>
            </a:fld>
            <a:endParaRPr lang="en-GB"/>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hangingPunct="1">
              <a:defRPr sz="900">
                <a:solidFill>
                  <a:schemeClr val="tx1">
                    <a:tint val="75000"/>
                  </a:schemeClr>
                </a:solidFill>
                <a:latin typeface="Comic Sans MS" panose="030F0702030302020204" pitchFamily="66" charset="0"/>
              </a:defRPr>
            </a:lvl1pPr>
          </a:lstStyle>
          <a:p>
            <a:endParaRPr lang="en-GB"/>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eaLnBrk="1" hangingPunct="1">
              <a:defRPr sz="900">
                <a:solidFill>
                  <a:schemeClr val="tx1">
                    <a:tint val="75000"/>
                  </a:schemeClr>
                </a:solidFill>
                <a:latin typeface="Comic Sans MS" panose="030F0702030302020204" pitchFamily="66" charset="0"/>
              </a:defRPr>
            </a:lvl1pPr>
          </a:lstStyle>
          <a:p>
            <a:fld id="{D6AD9B44-CDA3-4A58-B435-9A6E18199AA6}" type="slidenum">
              <a:rPr lang="en-GB" smtClean="0"/>
              <a:t>‹#›</a:t>
            </a:fld>
            <a:endParaRPr lang="en-GB"/>
          </a:p>
        </p:txBody>
      </p:sp>
    </p:spTree>
    <p:extLst>
      <p:ext uri="{BB962C8B-B14F-4D97-AF65-F5344CB8AC3E}">
        <p14:creationId xmlns:p14="http://schemas.microsoft.com/office/powerpoint/2010/main" val="2288019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heel spokes="8"/>
  </p:transition>
  <p:txStyles>
    <p:titleStyle>
      <a:lvl1pPr algn="l" defTabSz="685800" rtl="0" eaLnBrk="1" fontAlgn="base" hangingPunct="1">
        <a:lnSpc>
          <a:spcPct val="90000"/>
        </a:lnSpc>
        <a:spcBef>
          <a:spcPct val="0"/>
        </a:spcBef>
        <a:spcAft>
          <a:spcPct val="0"/>
        </a:spcAft>
        <a:defRPr sz="3300" kern="1200">
          <a:solidFill>
            <a:schemeClr val="tx1"/>
          </a:solidFill>
          <a:latin typeface="Comic Sans MS" panose="030F0702030302020204" pitchFamily="66" charset="0"/>
          <a:ea typeface="+mj-ea"/>
          <a:cs typeface="+mj-cs"/>
        </a:defRPr>
      </a:lvl1pPr>
      <a:lvl2pPr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2pPr>
      <a:lvl3pPr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3pPr>
      <a:lvl4pPr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4pPr>
      <a:lvl5pPr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5pPr>
      <a:lvl6pPr marL="457200"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6pPr>
      <a:lvl7pPr marL="914400"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7pPr>
      <a:lvl8pPr marL="1371600"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8pPr>
      <a:lvl9pPr marL="1828800" algn="l" defTabSz="685800" rtl="0" eaLnBrk="1" fontAlgn="base" hangingPunct="1">
        <a:lnSpc>
          <a:spcPct val="90000"/>
        </a:lnSpc>
        <a:spcBef>
          <a:spcPct val="0"/>
        </a:spcBef>
        <a:spcAft>
          <a:spcPct val="0"/>
        </a:spcAft>
        <a:defRPr sz="3300">
          <a:solidFill>
            <a:schemeClr val="tx1"/>
          </a:solidFill>
          <a:latin typeface="Comic Sans MS" panose="030F0702030302020204" pitchFamily="66" charset="0"/>
        </a:defRPr>
      </a:lvl9pPr>
    </p:titleStyle>
    <p:bodyStyle>
      <a:lvl1pPr marL="171450" indent="-171450" algn="l" defTabSz="685800" rtl="0" eaLnBrk="1" fontAlgn="base" hangingPunct="1">
        <a:lnSpc>
          <a:spcPct val="90000"/>
        </a:lnSpc>
        <a:spcBef>
          <a:spcPts val="750"/>
        </a:spcBef>
        <a:spcAft>
          <a:spcPct val="0"/>
        </a:spcAft>
        <a:buFont typeface="Arial" panose="020B0604020202020204" pitchFamily="34" charset="0"/>
        <a:buChar char="•"/>
        <a:defRPr sz="2100" kern="1200">
          <a:solidFill>
            <a:schemeClr val="tx1"/>
          </a:solidFill>
          <a:latin typeface="Comic Sans MS" panose="030F0702030302020204" pitchFamily="66" charset="0"/>
          <a:ea typeface="+mn-ea"/>
          <a:cs typeface="+mn-cs"/>
        </a:defRPr>
      </a:lvl1pPr>
      <a:lvl2pPr marL="514350" indent="-171450" algn="l" defTabSz="685800" rtl="0" eaLnBrk="1" fontAlgn="base" hangingPunct="1">
        <a:lnSpc>
          <a:spcPct val="90000"/>
        </a:lnSpc>
        <a:spcBef>
          <a:spcPts val="375"/>
        </a:spcBef>
        <a:spcAft>
          <a:spcPct val="0"/>
        </a:spcAft>
        <a:buFont typeface="Arial" panose="020B0604020202020204" pitchFamily="34" charset="0"/>
        <a:buChar char="•"/>
        <a:defRPr kern="1200">
          <a:solidFill>
            <a:schemeClr val="tx1"/>
          </a:solidFill>
          <a:latin typeface="Comic Sans MS" panose="030F0702030302020204" pitchFamily="66" charset="0"/>
          <a:ea typeface="+mn-ea"/>
          <a:cs typeface="+mn-cs"/>
        </a:defRPr>
      </a:lvl2pPr>
      <a:lvl3pPr marL="857250" indent="-171450" algn="l" defTabSz="685800" rtl="0" eaLnBrk="1" fontAlgn="base" hangingPunct="1">
        <a:lnSpc>
          <a:spcPct val="90000"/>
        </a:lnSpc>
        <a:spcBef>
          <a:spcPts val="375"/>
        </a:spcBef>
        <a:spcAft>
          <a:spcPct val="0"/>
        </a:spcAft>
        <a:buFont typeface="Arial" panose="020B0604020202020204" pitchFamily="34" charset="0"/>
        <a:buChar char="•"/>
        <a:defRPr sz="1500" kern="1200">
          <a:solidFill>
            <a:schemeClr val="tx1"/>
          </a:solidFill>
          <a:latin typeface="Comic Sans MS" panose="030F0702030302020204" pitchFamily="66" charset="0"/>
          <a:ea typeface="+mn-ea"/>
          <a:cs typeface="+mn-cs"/>
        </a:defRPr>
      </a:lvl3pPr>
      <a:lvl4pPr marL="12001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Comic Sans MS" panose="030F0702030302020204" pitchFamily="66" charset="0"/>
          <a:ea typeface="+mn-ea"/>
          <a:cs typeface="+mn-cs"/>
        </a:defRPr>
      </a:lvl4pPr>
      <a:lvl5pPr marL="15430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Comic Sans MS" panose="030F0702030302020204" pitchFamily="66"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38269" y="84904"/>
            <a:ext cx="8904157" cy="830997"/>
          </a:xfrm>
          <a:prstGeom prst="rect">
            <a:avLst/>
          </a:prstGeom>
        </p:spPr>
        <p:txBody>
          <a:bodyPr wrap="square">
            <a:spAutoFit/>
          </a:bodyPr>
          <a:lstStyle/>
          <a:p>
            <a:r>
              <a:rPr lang="en-GB" sz="4800" b="1" u="sng">
                <a:solidFill>
                  <a:prstClr val="black"/>
                </a:solidFill>
                <a:latin typeface="Lucida Calligraphy" panose="03010101010101010101" pitchFamily="66" charset="0"/>
                <a:ea typeface="+mj-ea"/>
                <a:cs typeface="+mj-cs"/>
              </a:rPr>
              <a:t>Friday 13</a:t>
            </a:r>
            <a:r>
              <a:rPr lang="en-GB" sz="4800" b="1" u="sng" baseline="30000">
                <a:solidFill>
                  <a:prstClr val="black"/>
                </a:solidFill>
                <a:latin typeface="Lucida Calligraphy" panose="03010101010101010101" pitchFamily="66" charset="0"/>
                <a:ea typeface="+mj-ea"/>
                <a:cs typeface="+mj-cs"/>
              </a:rPr>
              <a:t>th</a:t>
            </a:r>
            <a:r>
              <a:rPr lang="en-GB" sz="4800" b="1" u="sng">
                <a:solidFill>
                  <a:prstClr val="black"/>
                </a:solidFill>
                <a:latin typeface="Lucida Calligraphy" panose="03010101010101010101" pitchFamily="66" charset="0"/>
                <a:ea typeface="+mj-ea"/>
                <a:cs typeface="+mj-cs"/>
              </a:rPr>
              <a:t> </a:t>
            </a:r>
            <a:r>
              <a:rPr lang="en-GB" sz="4800" b="1" u="sng" dirty="0">
                <a:solidFill>
                  <a:prstClr val="black"/>
                </a:solidFill>
                <a:latin typeface="Lucida Calligraphy" panose="03010101010101010101" pitchFamily="66" charset="0"/>
                <a:ea typeface="+mj-ea"/>
                <a:cs typeface="+mj-cs"/>
              </a:rPr>
              <a:t>November</a:t>
            </a:r>
            <a:endParaRPr lang="en-GB" dirty="0"/>
          </a:p>
        </p:txBody>
      </p:sp>
      <p:sp>
        <p:nvSpPr>
          <p:cNvPr id="4" name="Rectangle 3"/>
          <p:cNvSpPr/>
          <p:nvPr/>
        </p:nvSpPr>
        <p:spPr>
          <a:xfrm>
            <a:off x="184879" y="1248300"/>
            <a:ext cx="12007121" cy="1421928"/>
          </a:xfrm>
          <a:prstGeom prst="rect">
            <a:avLst/>
          </a:prstGeom>
        </p:spPr>
        <p:txBody>
          <a:bodyPr wrap="square">
            <a:spAutoFit/>
          </a:bodyPr>
          <a:lstStyle/>
          <a:p>
            <a:pPr lvl="0" defTabSz="685800" fontAlgn="base">
              <a:lnSpc>
                <a:spcPct val="90000"/>
              </a:lnSpc>
              <a:spcBef>
                <a:spcPts val="750"/>
              </a:spcBef>
              <a:spcAft>
                <a:spcPct val="0"/>
              </a:spcAft>
            </a:pPr>
            <a:r>
              <a:rPr lang="en-GB" sz="4800" b="1" dirty="0">
                <a:solidFill>
                  <a:prstClr val="black"/>
                </a:solidFill>
                <a:latin typeface="Lucida Calligraphy" panose="03010101010101010101" pitchFamily="66" charset="0"/>
              </a:rPr>
              <a:t>L.C. Am I able to write about a picture?</a:t>
            </a:r>
          </a:p>
        </p:txBody>
      </p:sp>
      <p:pic>
        <p:nvPicPr>
          <p:cNvPr id="5" name="Picture 4"/>
          <p:cNvPicPr>
            <a:picLocks noChangeAspect="1"/>
          </p:cNvPicPr>
          <p:nvPr/>
        </p:nvPicPr>
        <p:blipFill>
          <a:blip r:embed="rId4"/>
          <a:stretch>
            <a:fillRect/>
          </a:stretch>
        </p:blipFill>
        <p:spPr>
          <a:xfrm>
            <a:off x="184879" y="3637880"/>
            <a:ext cx="2097206" cy="3029975"/>
          </a:xfrm>
          <a:prstGeom prst="rect">
            <a:avLst/>
          </a:prstGeom>
        </p:spPr>
      </p:pic>
      <p:pic>
        <p:nvPicPr>
          <p:cNvPr id="6" name="Picture 5"/>
          <p:cNvPicPr>
            <a:picLocks noChangeAspect="1"/>
          </p:cNvPicPr>
          <p:nvPr/>
        </p:nvPicPr>
        <p:blipFill>
          <a:blip r:embed="rId5"/>
          <a:stretch>
            <a:fillRect/>
          </a:stretch>
        </p:blipFill>
        <p:spPr>
          <a:xfrm>
            <a:off x="9858989" y="3335025"/>
            <a:ext cx="2127688" cy="3170195"/>
          </a:xfrm>
          <a:prstGeom prst="rect">
            <a:avLst/>
          </a:prstGeom>
        </p:spPr>
      </p:pic>
      <p:pic>
        <p:nvPicPr>
          <p:cNvPr id="8" name="Audio 7">
            <a:hlinkClick r:id="" action="ppaction://media"/>
            <a:extLst>
              <a:ext uri="{FF2B5EF4-FFF2-40B4-BE49-F238E27FC236}">
                <a16:creationId xmlns:a16="http://schemas.microsoft.com/office/drawing/2014/main" id="{BE79536E-156D-419D-8CF9-7E71A0423D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37702849"/>
      </p:ext>
    </p:extLst>
  </p:cSld>
  <p:clrMapOvr>
    <a:masterClrMapping/>
  </p:clrMapOvr>
  <p:transition spd="slow" advTm="11744">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1842" y="356890"/>
            <a:ext cx="9450023" cy="830997"/>
          </a:xfrm>
          <a:prstGeom prst="rect">
            <a:avLst/>
          </a:prstGeom>
        </p:spPr>
        <p:txBody>
          <a:bodyPr wrap="none">
            <a:spAutoFit/>
          </a:bodyPr>
          <a:lstStyle/>
          <a:p>
            <a:r>
              <a:rPr lang="en-GB" sz="4800" b="1" dirty="0">
                <a:solidFill>
                  <a:prstClr val="black"/>
                </a:solidFill>
                <a:latin typeface="Lucida Calligraphy" panose="03010101010101010101" pitchFamily="66" charset="0"/>
              </a:rPr>
              <a:t>Twinkle, twinkle little flame</a:t>
            </a:r>
            <a:endParaRPr lang="en-GB" dirty="0"/>
          </a:p>
        </p:txBody>
      </p:sp>
      <p:pic>
        <p:nvPicPr>
          <p:cNvPr id="2" name="Picture 1"/>
          <p:cNvPicPr>
            <a:picLocks noChangeAspect="1"/>
          </p:cNvPicPr>
          <p:nvPr/>
        </p:nvPicPr>
        <p:blipFill>
          <a:blip r:embed="rId4"/>
          <a:stretch>
            <a:fillRect/>
          </a:stretch>
        </p:blipFill>
        <p:spPr>
          <a:xfrm>
            <a:off x="1813810" y="1356675"/>
            <a:ext cx="8272618" cy="5501325"/>
          </a:xfrm>
          <a:prstGeom prst="rect">
            <a:avLst/>
          </a:prstGeom>
        </p:spPr>
      </p:pic>
      <p:pic>
        <p:nvPicPr>
          <p:cNvPr id="3" name="Audio 2">
            <a:hlinkClick r:id="" action="ppaction://media"/>
            <a:extLst>
              <a:ext uri="{FF2B5EF4-FFF2-40B4-BE49-F238E27FC236}">
                <a16:creationId xmlns:a16="http://schemas.microsoft.com/office/drawing/2014/main" id="{03765CF6-1FA6-404E-B83D-A06468A242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004427496"/>
      </p:ext>
    </p:extLst>
  </p:cSld>
  <p:clrMapOvr>
    <a:masterClrMapping/>
  </p:clrMapOvr>
  <p:transition spd="slow" advTm="20234">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4872" y="344774"/>
            <a:ext cx="11647358" cy="2837700"/>
          </a:xfrm>
          <a:prstGeom prst="rect">
            <a:avLst/>
          </a:prstGeom>
        </p:spPr>
        <p:txBody>
          <a:bodyPr wrap="square">
            <a:spAutoFit/>
          </a:bodyPr>
          <a:lstStyle/>
          <a:p>
            <a:pPr lvl="0" defTabSz="685800" fontAlgn="base">
              <a:lnSpc>
                <a:spcPct val="90000"/>
              </a:lnSpc>
              <a:spcBef>
                <a:spcPts val="750"/>
              </a:spcBef>
              <a:spcAft>
                <a:spcPct val="0"/>
              </a:spcAft>
            </a:pPr>
            <a:endParaRPr lang="en-GB" sz="4400" b="1" dirty="0">
              <a:solidFill>
                <a:prstClr val="black"/>
              </a:solidFill>
              <a:latin typeface="Lucida Calligraphy" panose="03010101010101010101" pitchFamily="66" charset="0"/>
            </a:endParaRPr>
          </a:p>
          <a:p>
            <a:pPr lvl="0" defTabSz="685800" fontAlgn="base">
              <a:lnSpc>
                <a:spcPct val="90000"/>
              </a:lnSpc>
              <a:spcBef>
                <a:spcPts val="750"/>
              </a:spcBef>
              <a:spcAft>
                <a:spcPct val="0"/>
              </a:spcAft>
            </a:pPr>
            <a:endParaRPr lang="en-GB" sz="4400" b="1" dirty="0">
              <a:solidFill>
                <a:prstClr val="black"/>
              </a:solidFill>
              <a:latin typeface="Lucida Calligraphy" panose="03010101010101010101" pitchFamily="66" charset="0"/>
            </a:endParaRPr>
          </a:p>
          <a:p>
            <a:pPr lvl="0" defTabSz="685800" fontAlgn="base">
              <a:lnSpc>
                <a:spcPct val="90000"/>
              </a:lnSpc>
              <a:spcBef>
                <a:spcPts val="750"/>
              </a:spcBef>
              <a:spcAft>
                <a:spcPct val="0"/>
              </a:spcAft>
            </a:pPr>
            <a:endParaRPr lang="en-GB" sz="4400" b="1" dirty="0">
              <a:solidFill>
                <a:prstClr val="black"/>
              </a:solidFill>
              <a:latin typeface="Lucida Calligraphy" panose="03010101010101010101" pitchFamily="66" charset="0"/>
            </a:endParaRPr>
          </a:p>
          <a:p>
            <a:pPr lvl="0" defTabSz="685800" fontAlgn="base">
              <a:lnSpc>
                <a:spcPct val="90000"/>
              </a:lnSpc>
              <a:spcBef>
                <a:spcPts val="750"/>
              </a:spcBef>
              <a:spcAft>
                <a:spcPct val="0"/>
              </a:spcAft>
            </a:pPr>
            <a:endParaRPr lang="en-GB" sz="4400" b="1" dirty="0">
              <a:solidFill>
                <a:prstClr val="black"/>
              </a:solidFill>
              <a:latin typeface="Lucida Calligraphy" panose="03010101010101010101" pitchFamily="66" charset="0"/>
            </a:endParaRPr>
          </a:p>
        </p:txBody>
      </p:sp>
      <p:pic>
        <p:nvPicPr>
          <p:cNvPr id="4" name="Picture 3"/>
          <p:cNvPicPr>
            <a:picLocks noChangeAspect="1"/>
          </p:cNvPicPr>
          <p:nvPr/>
        </p:nvPicPr>
        <p:blipFill>
          <a:blip r:embed="rId4"/>
          <a:stretch>
            <a:fillRect/>
          </a:stretch>
        </p:blipFill>
        <p:spPr>
          <a:xfrm>
            <a:off x="194872" y="2313394"/>
            <a:ext cx="3702571" cy="2461105"/>
          </a:xfrm>
          <a:prstGeom prst="rect">
            <a:avLst/>
          </a:prstGeom>
        </p:spPr>
      </p:pic>
      <p:sp>
        <p:nvSpPr>
          <p:cNvPr id="5" name="Rectangle 4"/>
          <p:cNvSpPr/>
          <p:nvPr/>
        </p:nvSpPr>
        <p:spPr>
          <a:xfrm>
            <a:off x="4017364" y="294588"/>
            <a:ext cx="7974767" cy="6124754"/>
          </a:xfrm>
          <a:prstGeom prst="rect">
            <a:avLst/>
          </a:prstGeom>
        </p:spPr>
        <p:txBody>
          <a:bodyPr wrap="square">
            <a:spAutoFit/>
          </a:bodyPr>
          <a:lstStyle/>
          <a:p>
            <a:r>
              <a:rPr lang="en-GB" sz="2800" b="1" dirty="0">
                <a:latin typeface="Lucida Calligraphy" panose="03010101010101010101" pitchFamily="66" charset="0"/>
              </a:rPr>
              <a:t>As they stood there silently in the darkness, neither of them could have imagined what would happen next. They had found the lantern by chance as they were scouring the streets looking for food. Lying on the cobbled street, waiting to be found, the lantern burnt through the dim light of evening. The boys held it in their hands, watching the orange flame flicker in the breeze.</a:t>
            </a:r>
          </a:p>
          <a:p>
            <a:r>
              <a:rPr lang="en-GB" sz="2800" b="1" dirty="0">
                <a:latin typeface="Lucida Calligraphy" panose="03010101010101010101" pitchFamily="66" charset="0"/>
              </a:rPr>
              <a:t>Without warning, the flame disappeared, as did the two boys!</a:t>
            </a:r>
          </a:p>
          <a:p>
            <a:r>
              <a:rPr lang="en-GB" sz="2800" b="1" dirty="0">
                <a:latin typeface="Lucida Calligraphy" panose="03010101010101010101" pitchFamily="66" charset="0"/>
              </a:rPr>
              <a:t>When the flame reappeared, the boys could not believe where they were …</a:t>
            </a:r>
            <a:endParaRPr lang="en-GB" sz="2800" b="1" i="0" dirty="0">
              <a:effectLst/>
              <a:latin typeface="Lucida Calligraphy" panose="03010101010101010101" pitchFamily="66" charset="0"/>
            </a:endParaRPr>
          </a:p>
        </p:txBody>
      </p:sp>
      <p:pic>
        <p:nvPicPr>
          <p:cNvPr id="3" name="Audio 2">
            <a:hlinkClick r:id="" action="ppaction://media"/>
            <a:extLst>
              <a:ext uri="{FF2B5EF4-FFF2-40B4-BE49-F238E27FC236}">
                <a16:creationId xmlns:a16="http://schemas.microsoft.com/office/drawing/2014/main" id="{4BFD2302-2E9B-41BA-BF7A-B2AF1583D39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396319370"/>
      </p:ext>
    </p:extLst>
  </p:cSld>
  <p:clrMapOvr>
    <a:masterClrMapping/>
  </p:clrMapOvr>
  <p:transition spd="slow" advTm="32073">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16310" y="184667"/>
            <a:ext cx="7490812" cy="6863417"/>
          </a:xfrm>
          <a:prstGeom prst="rect">
            <a:avLst/>
          </a:prstGeom>
        </p:spPr>
        <p:txBody>
          <a:bodyPr wrap="square">
            <a:spAutoFit/>
          </a:bodyPr>
          <a:lstStyle/>
          <a:p>
            <a:pPr lvl="0"/>
            <a:r>
              <a:rPr lang="en-GB" sz="4000" b="1" dirty="0">
                <a:solidFill>
                  <a:prstClr val="black"/>
                </a:solidFill>
                <a:latin typeface="Lucida Calligraphy" panose="03010101010101010101" pitchFamily="66" charset="0"/>
              </a:rPr>
              <a:t>The boys held it in their hands, watching the orange flame flicker in the breeze.</a:t>
            </a:r>
          </a:p>
          <a:p>
            <a:pPr lvl="0"/>
            <a:r>
              <a:rPr lang="en-GB" sz="4000" b="1" dirty="0">
                <a:solidFill>
                  <a:prstClr val="black"/>
                </a:solidFill>
                <a:latin typeface="Lucida Calligraphy" panose="03010101010101010101" pitchFamily="66" charset="0"/>
              </a:rPr>
              <a:t>Without warning, the flame disappeared, as did the two boys!</a:t>
            </a:r>
          </a:p>
          <a:p>
            <a:pPr lvl="0"/>
            <a:r>
              <a:rPr lang="en-GB" sz="4000" b="1" dirty="0">
                <a:solidFill>
                  <a:prstClr val="black"/>
                </a:solidFill>
                <a:latin typeface="Lucida Calligraphy" panose="03010101010101010101" pitchFamily="66" charset="0"/>
              </a:rPr>
              <a:t>When the flame reappeared, the boys could not believe where they were …</a:t>
            </a:r>
          </a:p>
        </p:txBody>
      </p:sp>
      <p:pic>
        <p:nvPicPr>
          <p:cNvPr id="5" name="Picture 4"/>
          <p:cNvPicPr>
            <a:picLocks noChangeAspect="1"/>
          </p:cNvPicPr>
          <p:nvPr/>
        </p:nvPicPr>
        <p:blipFill>
          <a:blip r:embed="rId4"/>
          <a:stretch>
            <a:fillRect/>
          </a:stretch>
        </p:blipFill>
        <p:spPr>
          <a:xfrm>
            <a:off x="453192" y="2092570"/>
            <a:ext cx="4063118" cy="2704282"/>
          </a:xfrm>
          <a:prstGeom prst="rect">
            <a:avLst/>
          </a:prstGeom>
        </p:spPr>
      </p:pic>
      <p:pic>
        <p:nvPicPr>
          <p:cNvPr id="2" name="Audio 1">
            <a:hlinkClick r:id="" action="ppaction://media"/>
            <a:extLst>
              <a:ext uri="{FF2B5EF4-FFF2-40B4-BE49-F238E27FC236}">
                <a16:creationId xmlns:a16="http://schemas.microsoft.com/office/drawing/2014/main" id="{0A08D301-54D7-4B10-A6E7-E5A896B4FEF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674657625"/>
      </p:ext>
    </p:extLst>
  </p:cSld>
  <p:clrMapOvr>
    <a:masterClrMapping/>
  </p:clrMapOvr>
  <p:transition spd="slow" advTm="1131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9902" y="164892"/>
            <a:ext cx="12042097" cy="6186309"/>
          </a:xfrm>
          <a:prstGeom prst="rect">
            <a:avLst/>
          </a:prstGeom>
        </p:spPr>
        <p:txBody>
          <a:bodyPr wrap="square">
            <a:spAutoFit/>
          </a:bodyPr>
          <a:lstStyle/>
          <a:p>
            <a:r>
              <a:rPr lang="en-GB" sz="3600" b="1" dirty="0">
                <a:latin typeface="Lucida Calligraphy" panose="03010101010101010101" pitchFamily="66" charset="0"/>
              </a:rPr>
              <a:t>Why do the boys need the lantern?</a:t>
            </a:r>
          </a:p>
          <a:p>
            <a:endParaRPr lang="en-GB" sz="3600" b="1" dirty="0">
              <a:latin typeface="Lucida Calligraphy" panose="03010101010101010101" pitchFamily="66" charset="0"/>
            </a:endParaRPr>
          </a:p>
          <a:p>
            <a:r>
              <a:rPr lang="en-GB" sz="3600" b="1" dirty="0">
                <a:solidFill>
                  <a:srgbClr val="7030A0"/>
                </a:solidFill>
                <a:latin typeface="Lucida Calligraphy" panose="03010101010101010101" pitchFamily="66" charset="0"/>
              </a:rPr>
              <a:t>Why are the boys out at night on their own?</a:t>
            </a:r>
          </a:p>
          <a:p>
            <a:endParaRPr lang="en-GB" sz="3600" b="1" dirty="0">
              <a:solidFill>
                <a:srgbClr val="7030A0"/>
              </a:solidFill>
              <a:latin typeface="Lucida Calligraphy" panose="03010101010101010101" pitchFamily="66" charset="0"/>
            </a:endParaRPr>
          </a:p>
          <a:p>
            <a:r>
              <a:rPr lang="en-GB" sz="3600" b="1" dirty="0">
                <a:latin typeface="Lucida Calligraphy" panose="03010101010101010101" pitchFamily="66" charset="0"/>
              </a:rPr>
              <a:t>What are the boys thinking about?</a:t>
            </a:r>
          </a:p>
          <a:p>
            <a:endParaRPr lang="en-GB" sz="3600" b="1" dirty="0">
              <a:latin typeface="Lucida Calligraphy" panose="03010101010101010101" pitchFamily="66" charset="0"/>
            </a:endParaRPr>
          </a:p>
          <a:p>
            <a:r>
              <a:rPr lang="en-GB" sz="3600" b="1" dirty="0">
                <a:solidFill>
                  <a:srgbClr val="7030A0"/>
                </a:solidFill>
                <a:latin typeface="Lucida Calligraphy" panose="03010101010101010101" pitchFamily="66" charset="0"/>
              </a:rPr>
              <a:t>Where will the boys end up?</a:t>
            </a:r>
          </a:p>
          <a:p>
            <a:endParaRPr lang="en-GB" sz="3600" b="1" dirty="0">
              <a:latin typeface="Lucida Calligraphy" panose="03010101010101010101" pitchFamily="66" charset="0"/>
            </a:endParaRPr>
          </a:p>
          <a:p>
            <a:r>
              <a:rPr lang="en-GB" sz="3600" b="1" dirty="0">
                <a:latin typeface="Lucida Calligraphy" panose="03010101010101010101" pitchFamily="66" charset="0"/>
              </a:rPr>
              <a:t>What caused the flame to go out?</a:t>
            </a:r>
          </a:p>
          <a:p>
            <a:endParaRPr lang="en-GB" sz="3600" b="1" dirty="0">
              <a:latin typeface="Lucida Calligraphy" panose="03010101010101010101" pitchFamily="66" charset="0"/>
            </a:endParaRPr>
          </a:p>
          <a:p>
            <a:r>
              <a:rPr lang="en-GB" sz="3600" b="1" dirty="0">
                <a:solidFill>
                  <a:srgbClr val="7030A0"/>
                </a:solidFill>
                <a:latin typeface="Lucida Calligraphy" panose="03010101010101010101" pitchFamily="66" charset="0"/>
              </a:rPr>
              <a:t>Where did the lantern come from?</a:t>
            </a:r>
            <a:endParaRPr lang="en-GB" sz="3600" b="1" i="0" dirty="0">
              <a:solidFill>
                <a:srgbClr val="7030A0"/>
              </a:solidFill>
              <a:effectLst/>
              <a:latin typeface="Lucida Calligraphy" panose="03010101010101010101" pitchFamily="66" charset="0"/>
            </a:endParaRPr>
          </a:p>
        </p:txBody>
      </p:sp>
      <p:pic>
        <p:nvPicPr>
          <p:cNvPr id="2" name="Audio 1">
            <a:hlinkClick r:id="" action="ppaction://media"/>
            <a:extLst>
              <a:ext uri="{FF2B5EF4-FFF2-40B4-BE49-F238E27FC236}">
                <a16:creationId xmlns:a16="http://schemas.microsoft.com/office/drawing/2014/main" id="{5443B069-EDEF-43B0-8702-D7BF37C06CB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0171947"/>
      </p:ext>
    </p:extLst>
  </p:cSld>
  <p:clrMapOvr>
    <a:masterClrMapping/>
  </p:clrMapOvr>
  <p:transition spd="slow" advTm="37534">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9806387"/>
      </p:ext>
    </p:extLst>
  </p:cSld>
  <p:clrMapOvr>
    <a:masterClrMapping/>
  </p:clrMapOvr>
  <p:transition spd="slow">
    <p:wheel spokes="8"/>
  </p:transition>
</p:sld>
</file>

<file path=ppt/theme/theme1.xml><?xml version="1.0" encoding="utf-8"?>
<a:theme xmlns:a="http://schemas.openxmlformats.org/drawingml/2006/main" name="Theme1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0" id="{25E0C254-6707-4F18-B0B2-55BBAB9E5E1B}" vid="{650820B2-61F5-4C83-AAA0-6461CB9DBA4F}"/>
    </a:ext>
  </a:extLst>
</a:theme>
</file>

<file path=docProps/app.xml><?xml version="1.0" encoding="utf-8"?>
<Properties xmlns="http://schemas.openxmlformats.org/officeDocument/2006/extended-properties" xmlns:vt="http://schemas.openxmlformats.org/officeDocument/2006/docPropsVTypes">
  <Template>Theme10</Template>
  <TotalTime>8036</TotalTime>
  <Words>215</Words>
  <Application>Microsoft Office PowerPoint</Application>
  <PresentationFormat>Widescreen</PresentationFormat>
  <Paragraphs>22</Paragraphs>
  <Slides>6</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Comic Sans MS</vt:lpstr>
      <vt:lpstr>Lucida Calligraphy</vt:lpstr>
      <vt:lpstr>Theme10</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Comprehension</dc:title>
  <dc:creator>Miss Green</dc:creator>
  <cp:lastModifiedBy>M Rainbow</cp:lastModifiedBy>
  <cp:revision>70</cp:revision>
  <cp:lastPrinted>2019-12-04T11:01:14Z</cp:lastPrinted>
  <dcterms:created xsi:type="dcterms:W3CDTF">2017-11-06T08:10:09Z</dcterms:created>
  <dcterms:modified xsi:type="dcterms:W3CDTF">2020-11-12T15:17:06Z</dcterms:modified>
</cp:coreProperties>
</file>