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106" d="100"/>
          <a:sy n="106" d="100"/>
        </p:scale>
        <p:origin x="1764" y="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11/20/2025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11/20/2025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11/20/2025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11/20/2025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11/20/2025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11/20/2025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11/20/2025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11/20/2025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11/20/2025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11/20/2025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11/20/2025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11/20/2025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t>Using AI to Support Children's Learning at Home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t>Helping parents understand how AI can enhance independent learning, homework, and confidence with technology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Overview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In this session, we will explore:</a:t>
            </a:r>
          </a:p>
          <a:p>
            <a:r>
              <a:t>• How AI can support independent learning</a:t>
            </a:r>
          </a:p>
          <a:p>
            <a:r>
              <a:t>• Ways AI can assist with homework and revision</a:t>
            </a:r>
          </a:p>
          <a:p>
            <a:r>
              <a:t>• Personalising learning through AI</a:t>
            </a:r>
          </a:p>
          <a:p>
            <a:r>
              <a:t>• Building confidence with technology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AI and Independent Learning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AI tools can encourage children to take ownership of their learning by:</a:t>
            </a:r>
          </a:p>
          <a:p>
            <a:r>
              <a:t>• Providing instant feedback and explanations</a:t>
            </a:r>
          </a:p>
          <a:p>
            <a:r>
              <a:t>• Suggesting next steps based on progress</a:t>
            </a:r>
          </a:p>
          <a:p>
            <a:r>
              <a:t>• Allowing students to explore topics at their own pace</a:t>
            </a:r>
          </a:p>
          <a:p>
            <a:r>
              <a:t>• Using chat-based tutors to ask questions safely and privately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AI for Homework and Revision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AI can make homework and revision more effective by:</a:t>
            </a:r>
          </a:p>
          <a:p>
            <a:r>
              <a:t>• Helping children understand difficult topics through examples</a:t>
            </a:r>
          </a:p>
          <a:p>
            <a:r>
              <a:t>• Creating personalised quizzes and practice questions</a:t>
            </a:r>
          </a:p>
          <a:p>
            <a:r>
              <a:t>• Offering summaries and study guides</a:t>
            </a:r>
          </a:p>
          <a:p>
            <a:r>
              <a:t>• Tracking areas where more practice is needed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Personalising Learning with AI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83161"/>
          </a:xfrm>
        </p:spPr>
        <p:txBody>
          <a:bodyPr>
            <a:normAutofit lnSpcReduction="10000"/>
          </a:bodyPr>
          <a:lstStyle/>
          <a:p>
            <a:r>
              <a:rPr dirty="0"/>
              <a:t>AI can tailor learning experiences to each child’s needs by:</a:t>
            </a:r>
          </a:p>
          <a:p>
            <a:r>
              <a:rPr dirty="0"/>
              <a:t>• Adapting content to learning speed and ability</a:t>
            </a:r>
          </a:p>
          <a:p>
            <a:r>
              <a:rPr dirty="0"/>
              <a:t>• Identifying strengths and areas for improvement</a:t>
            </a:r>
          </a:p>
          <a:p>
            <a:r>
              <a:rPr dirty="0"/>
              <a:t>• Providing learning in different formats (text, audio, interactive)</a:t>
            </a:r>
          </a:p>
          <a:p>
            <a:r>
              <a:rPr dirty="0"/>
              <a:t>• Encouraging curiosity through topic suggestions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Building Confidence with Technology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83161"/>
          </a:xfrm>
        </p:spPr>
        <p:txBody>
          <a:bodyPr>
            <a:normAutofit lnSpcReduction="10000"/>
          </a:bodyPr>
          <a:lstStyle/>
          <a:p>
            <a:r>
              <a:rPr dirty="0"/>
              <a:t>AI helps children become confident, responsible technology users by:</a:t>
            </a:r>
          </a:p>
          <a:p>
            <a:r>
              <a:rPr dirty="0"/>
              <a:t>• Promoting problem-solving and critical thinking</a:t>
            </a:r>
          </a:p>
          <a:p>
            <a:r>
              <a:rPr dirty="0"/>
              <a:t>• Reducing fear of making mistakes with instant support</a:t>
            </a:r>
          </a:p>
          <a:p>
            <a:r>
              <a:rPr dirty="0"/>
              <a:t>• Making technology feel approachable and useful</a:t>
            </a:r>
          </a:p>
          <a:p>
            <a:r>
              <a:rPr dirty="0"/>
              <a:t>• Encouraging digital responsibility and safe use of AI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Practical Tips for Parents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• Explore trusted AI learning platforms together</a:t>
            </a:r>
          </a:p>
          <a:p>
            <a:r>
              <a:t>• Set clear boundaries for use and screen time</a:t>
            </a:r>
          </a:p>
          <a:p>
            <a:r>
              <a:t>• Encourage curiosity and responsible exploration</a:t>
            </a:r>
          </a:p>
          <a:p>
            <a:r>
              <a:t>• Discuss how AI works and when to question its answers</a:t>
            </a:r>
          </a:p>
          <a:p>
            <a:r>
              <a:t>• Celebrate progress and effort, not just outcomes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Summary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66018"/>
            <a:ext cx="8229600" cy="5417344"/>
          </a:xfrm>
        </p:spPr>
        <p:txBody>
          <a:bodyPr>
            <a:normAutofit fontScale="92500" lnSpcReduction="10000"/>
          </a:bodyPr>
          <a:lstStyle/>
          <a:p>
            <a:r>
              <a:rPr dirty="0"/>
              <a:t>AI can be a powerful tool for learning when used thoughtfully.</a:t>
            </a:r>
          </a:p>
          <a:p>
            <a:endParaRPr dirty="0"/>
          </a:p>
          <a:p>
            <a:r>
              <a:rPr dirty="0"/>
              <a:t>It can:</a:t>
            </a:r>
          </a:p>
          <a:p>
            <a:r>
              <a:rPr dirty="0"/>
              <a:t>• Encourage independence and curiosity</a:t>
            </a:r>
          </a:p>
          <a:p>
            <a:r>
              <a:rPr dirty="0"/>
              <a:t>• Support homework and revision</a:t>
            </a:r>
          </a:p>
          <a:p>
            <a:r>
              <a:rPr dirty="0"/>
              <a:t>• </a:t>
            </a:r>
            <a:r>
              <a:rPr dirty="0" err="1"/>
              <a:t>Personalise</a:t>
            </a:r>
            <a:r>
              <a:rPr dirty="0"/>
              <a:t> learning experiences</a:t>
            </a:r>
          </a:p>
          <a:p>
            <a:r>
              <a:rPr dirty="0"/>
              <a:t>• Build confidence with technology</a:t>
            </a:r>
          </a:p>
          <a:p>
            <a:endParaRPr dirty="0"/>
          </a:p>
          <a:p>
            <a:r>
              <a:rPr dirty="0"/>
              <a:t>Together, parents and children can make AI a positive part of learning.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How to Use ChatGPT to Support Learning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982755"/>
            <a:ext cx="8229600" cy="4147457"/>
          </a:xfrm>
        </p:spPr>
        <p:txBody>
          <a:bodyPr>
            <a:normAutofit fontScale="77500" lnSpcReduction="20000"/>
          </a:bodyPr>
          <a:lstStyle/>
          <a:p>
            <a:r>
              <a:rPr dirty="0" err="1"/>
              <a:t>ChatGPT</a:t>
            </a:r>
            <a:r>
              <a:rPr dirty="0"/>
              <a:t> is an AI-powered assistant that can help children learn, explore ideas, and revise safely.</a:t>
            </a:r>
          </a:p>
          <a:p>
            <a:endParaRPr dirty="0"/>
          </a:p>
          <a:p>
            <a:r>
              <a:rPr dirty="0"/>
              <a:t>Here’s how to use it effectively:</a:t>
            </a:r>
          </a:p>
          <a:p>
            <a:r>
              <a:rPr dirty="0"/>
              <a:t>• Go to the </a:t>
            </a:r>
            <a:r>
              <a:rPr dirty="0" err="1"/>
              <a:t>ChatGPT</a:t>
            </a:r>
            <a:r>
              <a:rPr dirty="0"/>
              <a:t> website or app.</a:t>
            </a:r>
          </a:p>
          <a:p>
            <a:r>
              <a:rPr dirty="0"/>
              <a:t>• Type clear questions or prompts in the search/chat panel.</a:t>
            </a:r>
          </a:p>
          <a:p>
            <a:r>
              <a:rPr dirty="0"/>
              <a:t>• Ask for explanations, examples, or practice questions.</a:t>
            </a:r>
          </a:p>
          <a:p>
            <a:r>
              <a:rPr dirty="0"/>
              <a:t>• Encourage your child to ask follow-up questions for deeper understanding.</a:t>
            </a:r>
          </a:p>
          <a:p>
            <a:r>
              <a:rPr dirty="0"/>
              <a:t>• Always review responses together to ensure accuracy.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Example Prompts You Can Enter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83161"/>
          </a:xfrm>
        </p:spPr>
        <p:txBody>
          <a:bodyPr>
            <a:normAutofit fontScale="62500" lnSpcReduction="20000"/>
          </a:bodyPr>
          <a:lstStyle/>
          <a:p>
            <a:r>
              <a:rPr dirty="0"/>
              <a:t>Try using simple, clear language when typing into </a:t>
            </a:r>
            <a:r>
              <a:rPr dirty="0" err="1"/>
              <a:t>ChatGPT</a:t>
            </a:r>
            <a:r>
              <a:rPr dirty="0"/>
              <a:t>. Examples:</a:t>
            </a:r>
          </a:p>
          <a:p>
            <a:endParaRPr dirty="0"/>
          </a:p>
          <a:p>
            <a:r>
              <a:rPr dirty="0"/>
              <a:t>🧮 </a:t>
            </a:r>
            <a:r>
              <a:rPr dirty="0" err="1"/>
              <a:t>Maths</a:t>
            </a:r>
            <a:r>
              <a:rPr dirty="0"/>
              <a:t>:</a:t>
            </a:r>
          </a:p>
          <a:p>
            <a:r>
              <a:rPr dirty="0"/>
              <a:t>• 'Explain how to do long division with an example.'</a:t>
            </a:r>
          </a:p>
          <a:p>
            <a:r>
              <a:rPr dirty="0"/>
              <a:t>• 'Create 5 practice questions for multiplying fractions.'</a:t>
            </a:r>
          </a:p>
          <a:p>
            <a:endParaRPr dirty="0"/>
          </a:p>
          <a:p>
            <a:r>
              <a:rPr dirty="0"/>
              <a:t>📚 English:</a:t>
            </a:r>
          </a:p>
          <a:p>
            <a:r>
              <a:rPr dirty="0"/>
              <a:t>• 'Help me write a paragraph about my </a:t>
            </a:r>
            <a:r>
              <a:rPr dirty="0" err="1"/>
              <a:t>favourite</a:t>
            </a:r>
            <a:r>
              <a:rPr dirty="0"/>
              <a:t> book.'</a:t>
            </a:r>
          </a:p>
          <a:p>
            <a:r>
              <a:rPr dirty="0"/>
              <a:t>• 'Explain what a metaphor is with examples.'</a:t>
            </a:r>
          </a:p>
          <a:p>
            <a:endParaRPr dirty="0"/>
          </a:p>
          <a:p>
            <a:r>
              <a:rPr dirty="0"/>
              <a:t>🌍 Science:</a:t>
            </a:r>
          </a:p>
          <a:p>
            <a:r>
              <a:rPr dirty="0"/>
              <a:t>• 'What are the main parts of a plant and their functions?'</a:t>
            </a:r>
          </a:p>
          <a:p>
            <a:r>
              <a:rPr dirty="0"/>
              <a:t>• 'Write a short quiz about the solar system.'</a:t>
            </a:r>
          </a:p>
          <a:p>
            <a:endParaRPr dirty="0"/>
          </a:p>
          <a:p>
            <a:r>
              <a:rPr dirty="0"/>
              <a:t>💡 Tip: Encourage children to rephrase or ask, 'Can you explain that more simply?' to build confidence.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Safety and Supervision When Using ChatGPT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While ChatGPT is a powerful learning tool, parental guidance is important:</a:t>
            </a:r>
          </a:p>
          <a:p>
            <a:endParaRPr/>
          </a:p>
          <a:p>
            <a:r>
              <a:t>• Discuss what’s appropriate to search or ask.</a:t>
            </a:r>
          </a:p>
          <a:p>
            <a:r>
              <a:t>• Encourage children to verify information with you or trusted sources.</a:t>
            </a:r>
          </a:p>
          <a:p>
            <a:r>
              <a:t>• Use ChatGPT for learning, not copying answers.</a:t>
            </a:r>
          </a:p>
          <a:p>
            <a:r>
              <a:t>• Celebrate curiosity and effort.</a:t>
            </a:r>
          </a:p>
          <a:p>
            <a:endParaRPr/>
          </a:p>
          <a:p>
            <a:r>
              <a:t>AI should complement—not replace—real learning and discussion.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Using ChatGPT to Find Reading Comprehensions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83161"/>
          </a:xfrm>
        </p:spPr>
        <p:txBody>
          <a:bodyPr>
            <a:normAutofit fontScale="85000" lnSpcReduction="20000"/>
          </a:bodyPr>
          <a:lstStyle/>
          <a:p>
            <a:r>
              <a:rPr dirty="0"/>
              <a:t>Parents can use </a:t>
            </a:r>
            <a:r>
              <a:rPr dirty="0" err="1"/>
              <a:t>ChatGPT</a:t>
            </a:r>
            <a:r>
              <a:rPr dirty="0"/>
              <a:t> to create or find reading comprehension activities:</a:t>
            </a:r>
          </a:p>
          <a:p>
            <a:endParaRPr dirty="0"/>
          </a:p>
          <a:p>
            <a:r>
              <a:rPr dirty="0"/>
              <a:t>📖 Example Prompts:</a:t>
            </a:r>
          </a:p>
          <a:p>
            <a:r>
              <a:rPr dirty="0"/>
              <a:t>• 'Create a short reading comprehension for a Year 5 student about space with 5 questions.'</a:t>
            </a:r>
          </a:p>
          <a:p>
            <a:r>
              <a:rPr dirty="0"/>
              <a:t>• 'Write a reading passage about recycling and include multiple-choice questions.'</a:t>
            </a:r>
          </a:p>
          <a:p>
            <a:r>
              <a:rPr dirty="0"/>
              <a:t>• 'Generate a reading comprehension about animals with answers included.'</a:t>
            </a:r>
          </a:p>
          <a:p>
            <a:endParaRPr dirty="0"/>
          </a:p>
          <a:p>
            <a:r>
              <a:rPr dirty="0"/>
              <a:t>💡 Tip: Ask </a:t>
            </a:r>
            <a:r>
              <a:rPr dirty="0" err="1"/>
              <a:t>ChatGPT</a:t>
            </a:r>
            <a:r>
              <a:rPr dirty="0"/>
              <a:t> to adjust the difficulty level or vocabulary to suit your child’s reading ability.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Using ChatGPT to Practise Times Tables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83162"/>
          </a:xfrm>
        </p:spPr>
        <p:txBody>
          <a:bodyPr>
            <a:normAutofit fontScale="77500" lnSpcReduction="20000"/>
          </a:bodyPr>
          <a:lstStyle/>
          <a:p>
            <a:r>
              <a:rPr dirty="0" err="1"/>
              <a:t>ChatGPT</a:t>
            </a:r>
            <a:r>
              <a:rPr dirty="0"/>
              <a:t> can generate fun and varied times tables practice activities:</a:t>
            </a:r>
          </a:p>
          <a:p>
            <a:endParaRPr dirty="0"/>
          </a:p>
          <a:p>
            <a:r>
              <a:rPr dirty="0"/>
              <a:t>🔢 Example Prompts:</a:t>
            </a:r>
          </a:p>
          <a:p>
            <a:r>
              <a:rPr dirty="0"/>
              <a:t>• 'Create a times tables quiz for 7x and 8x with 10 questions.'</a:t>
            </a:r>
          </a:p>
          <a:p>
            <a:r>
              <a:rPr dirty="0"/>
              <a:t>• 'Make a mixed times tables worksheet for Year 5 students.'</a:t>
            </a:r>
          </a:p>
          <a:p>
            <a:r>
              <a:rPr dirty="0"/>
              <a:t>• 'Write a times tables game children can play at home.'</a:t>
            </a:r>
          </a:p>
          <a:p>
            <a:endParaRPr dirty="0"/>
          </a:p>
          <a:p>
            <a:r>
              <a:rPr dirty="0"/>
              <a:t>💡 Tip: You can also ask </a:t>
            </a:r>
            <a:r>
              <a:rPr dirty="0" err="1"/>
              <a:t>ChatGPT</a:t>
            </a:r>
            <a:r>
              <a:rPr dirty="0"/>
              <a:t> to make it a timed challenge or to mix multiplication and division questions.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Creating Activity Sheets with ChatGPT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080518"/>
          </a:xfrm>
        </p:spPr>
        <p:txBody>
          <a:bodyPr>
            <a:normAutofit fontScale="85000" lnSpcReduction="20000"/>
          </a:bodyPr>
          <a:lstStyle/>
          <a:p>
            <a:r>
              <a:rPr dirty="0"/>
              <a:t>Parents can use </a:t>
            </a:r>
            <a:r>
              <a:rPr dirty="0" err="1"/>
              <a:t>ChatGPT</a:t>
            </a:r>
            <a:r>
              <a:rPr dirty="0"/>
              <a:t> to create printable activity sheets for any topic:</a:t>
            </a:r>
          </a:p>
          <a:p>
            <a:endParaRPr dirty="0"/>
          </a:p>
          <a:p>
            <a:r>
              <a:rPr dirty="0"/>
              <a:t>📝 Example Prompts:</a:t>
            </a:r>
          </a:p>
          <a:p>
            <a:r>
              <a:rPr dirty="0"/>
              <a:t>• 'Create a </a:t>
            </a:r>
            <a:r>
              <a:rPr dirty="0" err="1"/>
              <a:t>maths</a:t>
            </a:r>
            <a:r>
              <a:rPr dirty="0"/>
              <a:t> activity sheet on fractions with answers.'</a:t>
            </a:r>
          </a:p>
          <a:p>
            <a:r>
              <a:rPr dirty="0"/>
              <a:t>• 'Generate a reading and writing activity about the rainforest for Year 4.'</a:t>
            </a:r>
          </a:p>
          <a:p>
            <a:r>
              <a:rPr dirty="0"/>
              <a:t>• 'Design a fun science worksheet with 5 short questions about forces.'</a:t>
            </a:r>
          </a:p>
          <a:p>
            <a:endParaRPr dirty="0"/>
          </a:p>
          <a:p>
            <a:r>
              <a:rPr dirty="0"/>
              <a:t>💡 Tip: Copy </a:t>
            </a:r>
            <a:r>
              <a:rPr dirty="0" err="1"/>
              <a:t>ChatGPT’s</a:t>
            </a:r>
            <a:r>
              <a:rPr dirty="0"/>
              <a:t> responses into Word or PowerPoint to format them as printable activity sheets.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</TotalTime>
  <Words>848</Words>
  <Application>Microsoft Office PowerPoint</Application>
  <PresentationFormat>On-screen Show (4:3)</PresentationFormat>
  <Paragraphs>109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7" baseType="lpstr">
      <vt:lpstr>Arial</vt:lpstr>
      <vt:lpstr>Calibri</vt:lpstr>
      <vt:lpstr>Office Theme</vt:lpstr>
      <vt:lpstr>Using AI to Support Children's Learning at Home</vt:lpstr>
      <vt:lpstr>Overview</vt:lpstr>
      <vt:lpstr>AI and Independent Learning</vt:lpstr>
      <vt:lpstr>AI for Homework and Revision</vt:lpstr>
      <vt:lpstr>Personalising Learning with AI</vt:lpstr>
      <vt:lpstr>Building Confidence with Technology</vt:lpstr>
      <vt:lpstr>Practical Tips for Parents</vt:lpstr>
      <vt:lpstr>Summary</vt:lpstr>
      <vt:lpstr>How to Use ChatGPT to Support Learning</vt:lpstr>
      <vt:lpstr>Example Prompts You Can Enter</vt:lpstr>
      <vt:lpstr>Safety and Supervision When Using ChatGPT</vt:lpstr>
      <vt:lpstr>Using ChatGPT to Find Reading Comprehensions</vt:lpstr>
      <vt:lpstr>Using ChatGPT to Practise Times Tables</vt:lpstr>
      <vt:lpstr>Creating Activity Sheets with ChatGPT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Using AI to Support Children's Learning at Home</dc:title>
  <dc:subject/>
  <dc:creator>Emma Harris</dc:creator>
  <cp:keywords/>
  <dc:description>generated using python-pptx</dc:description>
  <cp:lastModifiedBy>Emma Harris (TGS-NOR)</cp:lastModifiedBy>
  <cp:revision>3</cp:revision>
  <dcterms:created xsi:type="dcterms:W3CDTF">2013-01-27T09:14:16Z</dcterms:created>
  <dcterms:modified xsi:type="dcterms:W3CDTF">2025-11-20T12:50:28Z</dcterms:modified>
  <cp:category/>
</cp:coreProperties>
</file>