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3"/>
  </p:notesMasterIdLst>
  <p:sldIdLst>
    <p:sldId id="296" r:id="rId11"/>
    <p:sldId id="297" r:id="rId12"/>
    <p:sldId id="298" r:id="rId13"/>
    <p:sldId id="311" r:id="rId14"/>
    <p:sldId id="299" r:id="rId15"/>
    <p:sldId id="300" r:id="rId16"/>
    <p:sldId id="307" r:id="rId17"/>
    <p:sldId id="301" r:id="rId18"/>
    <p:sldId id="304" r:id="rId19"/>
    <p:sldId id="313" r:id="rId20"/>
    <p:sldId id="306" r:id="rId21"/>
    <p:sldId id="30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20/11/2020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20/11/2020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18.png"/><Relationship Id="rId3" Type="http://schemas.openxmlformats.org/officeDocument/2006/relationships/image" Target="../media/image11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11" Type="http://schemas.openxmlformats.org/officeDocument/2006/relationships/image" Target="../media/image43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11" Type="http://schemas.openxmlformats.org/officeDocument/2006/relationships/image" Target="../media/image43.png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17.png"/><Relationship Id="rId3" Type="http://schemas.openxmlformats.org/officeDocument/2006/relationships/image" Target="../media/image11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11" Type="http://schemas.openxmlformats.org/officeDocument/2006/relationships/image" Target="../media/image43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" y="2289811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868148" y="38737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True or false 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15695" y="2782001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5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615695" y="3602678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15695" y="4423355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15695" y="1961324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0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6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67513" y="1228462"/>
            <a:ext cx="7525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number 6 has 8 number bonds.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147965" y="1961324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6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0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ular Callout 35"/>
          <p:cNvSpPr/>
          <p:nvPr/>
        </p:nvSpPr>
        <p:spPr>
          <a:xfrm>
            <a:off x="744208" y="2069553"/>
            <a:ext cx="1712322" cy="1505700"/>
          </a:xfrm>
          <a:prstGeom prst="wedgeRoundRectCallout">
            <a:avLst>
              <a:gd name="adj1" fmla="val 7725"/>
              <a:gd name="adj2" fmla="val 70245"/>
              <a:gd name="adj3" fmla="val 16667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677865" y="2168759"/>
            <a:ext cx="17936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I can turn each of these around and see!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5147965" y="2782001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Box 39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5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47965" y="3602678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44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147965" y="4423355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TextBox 49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pic>
        <p:nvPicPr>
          <p:cNvPr id="53" name="Picture 52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217" y="3847720"/>
            <a:ext cx="1116010" cy="815063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2259880" y="403844"/>
            <a:ext cx="1088185" cy="5847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/>
          <p:cNvSpPr txBox="1"/>
          <p:nvPr/>
        </p:nvSpPr>
        <p:spPr>
          <a:xfrm>
            <a:off x="726122" y="5361023"/>
            <a:ext cx="7511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number 6 has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  <a:r>
              <a:rPr lang="en-GB" sz="3200" dirty="0">
                <a:latin typeface="Comic Sans MS" panose="030F0702030302020204" pitchFamily="66" charset="0"/>
              </a:rPr>
              <a:t> number bonds!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323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14027 0.0009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14" y="4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1111 L -0.13855 0.0009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36" grpId="0" animBg="1"/>
      <p:bldP spid="37" grpId="0"/>
      <p:bldP spid="2" grpId="0" animBg="1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6945" y="1119426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Choose your favourite number between 1 and 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9345" y="4157593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Write out all of the bonds for this number.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12445" y="5516712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are there?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9345" y="2604156"/>
            <a:ext cx="1657446" cy="11602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94348" y="2488977"/>
            <a:ext cx="30005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is your favourite number?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3285787" y="2488977"/>
            <a:ext cx="3009076" cy="889843"/>
          </a:xfrm>
          <a:prstGeom prst="wedgeRoundRectCallout">
            <a:avLst>
              <a:gd name="adj1" fmla="val -63028"/>
              <a:gd name="adj2" fmla="val 15873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0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192377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1) Count on from 3 to 7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2) One more than         is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3) What is           add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4) If                     then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5524" y="4151206"/>
            <a:ext cx="2108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  <a:ea typeface="Cambria Math" panose="02040503050406030204" pitchFamily="18" charset="0"/>
              </a:rPr>
              <a:t>9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3227" y="4129791"/>
            <a:ext cx="2108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475" y="1160491"/>
            <a:ext cx="798752" cy="11385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146" y="2496143"/>
            <a:ext cx="1187329" cy="11054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277" y="2501852"/>
            <a:ext cx="1187329" cy="110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5550" y="334776"/>
            <a:ext cx="74974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1) Count on from 3 to 7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2) One more than         is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3) What is           add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4) If                     then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35460" y="1615628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8547" y="332613"/>
            <a:ext cx="2496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3, 4, 5, 6, 7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5524" y="4151206"/>
            <a:ext cx="2108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  <a:ea typeface="Cambria Math" panose="02040503050406030204" pitchFamily="18" charset="0"/>
              </a:rPr>
              <a:t>9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3227" y="4129791"/>
            <a:ext cx="2108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 </a:t>
            </a:r>
            <a:r>
              <a:rPr lang="en-GB" sz="32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475" y="1160491"/>
            <a:ext cx="798752" cy="11385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146" y="2496143"/>
            <a:ext cx="1187329" cy="11054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277" y="2501852"/>
            <a:ext cx="1187329" cy="110544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465981" y="280605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0805" y="4085776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3863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6945" y="519643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Which of these is NOT a number bonds to 7?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159828" y="3311148"/>
            <a:ext cx="2468880" cy="26158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1126945" y="3311148"/>
            <a:ext cx="2468880" cy="26158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/>
          <p:cNvGrpSpPr/>
          <p:nvPr/>
        </p:nvGrpSpPr>
        <p:grpSpPr>
          <a:xfrm>
            <a:off x="770253" y="1606636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6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565557" y="1606636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45333" y="1596861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363676" y="1607134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5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7" name="Cross 26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7309325" y="2537444"/>
            <a:ext cx="930829" cy="928543"/>
          </a:xfrm>
          <a:prstGeom prst="plus">
            <a:avLst>
              <a:gd name="adj" fmla="val 3930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3529862" y="2454514"/>
            <a:ext cx="530101" cy="913708"/>
          </a:xfrm>
          <a:prstGeom prst="corner">
            <a:avLst>
              <a:gd name="adj1" fmla="val 35589"/>
              <a:gd name="adj2" fmla="val 3389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1313248" y="2791273"/>
            <a:ext cx="2302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Bonds to 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38892" y="2837771"/>
            <a:ext cx="3046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 Bonds to 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08107 0.2671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11528 0.3814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4" y="1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0.12395 0.27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2222E-6 L -0.52986 0.495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93" y="2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6" grpId="0" animBg="1"/>
      <p:bldP spid="27" grpId="0" animBg="1"/>
      <p:bldP spid="28" grpId="0" animBg="1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6945" y="1733382"/>
            <a:ext cx="6171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Which of these dominoes are  bonds to 5?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902" y="2684438"/>
            <a:ext cx="1861990" cy="18278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039" y="2684438"/>
            <a:ext cx="1861990" cy="18278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17978" y="2681315"/>
            <a:ext cx="1861990" cy="18278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03470" y="2684439"/>
            <a:ext cx="1861990" cy="18278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332" y="2680870"/>
            <a:ext cx="1861990" cy="1827870"/>
          </a:xfrm>
          <a:prstGeom prst="rect">
            <a:avLst/>
          </a:prstGeom>
        </p:spPr>
      </p:pic>
      <p:sp>
        <p:nvSpPr>
          <p:cNvPr id="11" name="Cross 10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2485484" y="3974168"/>
            <a:ext cx="930829" cy="928543"/>
          </a:xfrm>
          <a:prstGeom prst="plus">
            <a:avLst>
              <a:gd name="adj" fmla="val 3972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1156981" y="3827585"/>
            <a:ext cx="530101" cy="913708"/>
          </a:xfrm>
          <a:prstGeom prst="corner">
            <a:avLst>
              <a:gd name="adj1" fmla="val 36657"/>
              <a:gd name="adj2" fmla="val 3533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169902" y="3850108"/>
            <a:ext cx="530101" cy="913708"/>
          </a:xfrm>
          <a:prstGeom prst="corner">
            <a:avLst>
              <a:gd name="adj1" fmla="val 38211"/>
              <a:gd name="adj2" fmla="val 36887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7137925" y="3864606"/>
            <a:ext cx="530101" cy="913708"/>
          </a:xfrm>
          <a:prstGeom prst="corner">
            <a:avLst>
              <a:gd name="adj1" fmla="val 40849"/>
              <a:gd name="adj2" fmla="val 3881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5512625" y="3951642"/>
            <a:ext cx="930829" cy="928543"/>
          </a:xfrm>
          <a:prstGeom prst="plus">
            <a:avLst>
              <a:gd name="adj" fmla="val 3847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296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Have a go at questions 1 and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034" y="569225"/>
            <a:ext cx="747045" cy="747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4553" y="711914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0883" y="1163191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True or false 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92883" y="2846631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292883" y="3672624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92883" y="4498617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Box 18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3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363676" y="3387188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23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0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82752" y="2028903"/>
            <a:ext cx="7500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number 4 has four number bonds.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3292883" y="5324611"/>
            <a:ext cx="1649368" cy="778828"/>
            <a:chOff x="1094557" y="3083148"/>
            <a:chExt cx="1755171" cy="8858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GB" sz="4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+</m:t>
                        </m:r>
                      </m:oMath>
                    </m:oMathPara>
                  </a14:m>
                  <a:endParaRPr lang="en-GB" sz="3600" dirty="0">
                    <a:solidFill>
                      <a:schemeClr val="tx1"/>
                    </a:solidFill>
                    <a:latin typeface="Comic Sans MS" panose="030F0702030302020204" pitchFamily="66" charset="0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5344" y="3083148"/>
                  <a:ext cx="636672" cy="769441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TextBox 29"/>
            <p:cNvSpPr txBox="1"/>
            <p:nvPr/>
          </p:nvSpPr>
          <p:spPr>
            <a:xfrm>
              <a:off x="1094557" y="3233851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307616" y="3233849"/>
              <a:ext cx="542112" cy="735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rgbClr val="FFC000"/>
                  </a:solidFill>
                  <a:latin typeface="Comic Sans MS" panose="030F0702030302020204" pitchFamily="66" charset="0"/>
                </a:rPr>
                <a:t>0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1094557" y="3265244"/>
              <a:ext cx="1755171" cy="583541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893" y="4158316"/>
            <a:ext cx="1250012" cy="87500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87157" y="3578976"/>
            <a:ext cx="2207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Yes! It is TRUE!</a:t>
            </a:r>
          </a:p>
        </p:txBody>
      </p:sp>
      <p:sp>
        <p:nvSpPr>
          <p:cNvPr id="36" name="Rounded Rectangular Callout 35"/>
          <p:cNvSpPr/>
          <p:nvPr/>
        </p:nvSpPr>
        <p:spPr>
          <a:xfrm>
            <a:off x="958447" y="3515200"/>
            <a:ext cx="2208766" cy="527662"/>
          </a:xfrm>
          <a:prstGeom prst="wedgeRoundRectCallout">
            <a:avLst>
              <a:gd name="adj1" fmla="val 979"/>
              <a:gd name="adj2" fmla="val 105969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4212661" y="1172598"/>
            <a:ext cx="1088185" cy="5847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10.3|2.2|3|7.4|6.8|4.5|7.6|5.4|6.5|11.4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5.1|4.3|7.3|5.8|6|4.5|8.2|6.8|8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22.3|2.7|3|2.9|5.9|11.3|18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1.7|6.3|2.4|3|2.5|18.7|4.1|2.8|2|3.8|12.8|18.3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7.2|4.3|3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522d4c35-b548-4432-90ae-af4376e1c4b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BF7D28-137A-41F9-A859-016FB485D4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4256</TotalTime>
  <Words>283</Words>
  <Application>Microsoft Office PowerPoint</Application>
  <PresentationFormat>On-screen Show (4:3)</PresentationFormat>
  <Paragraphs>100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1 and 2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Marion</cp:lastModifiedBy>
  <cp:revision>215</cp:revision>
  <dcterms:created xsi:type="dcterms:W3CDTF">2019-07-05T11:02:13Z</dcterms:created>
  <dcterms:modified xsi:type="dcterms:W3CDTF">2020-11-20T08:51:29Z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