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D86FC-FF7A-46A1-AE7C-64EA8DEAA8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A278F5-08D5-415E-9BE0-70ABF6F268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49CC85-88DA-4627-8ACB-FE43742B2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226D0-28A8-4CD2-85C8-AD0C3466F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03EF4-FCD4-4B03-BF41-BBA20B11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37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AC752-2648-499E-BF57-51248E2A6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F9373-2BA2-406A-9BD0-5693FBC80B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04E9A-9480-42D9-A88D-6D44D8EED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38F22-A9DF-487E-B198-14AA32A83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F3FF2-34FE-4BB7-AC39-B5565AFEB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63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1B0F8-D358-4999-98CF-807534360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C5BD89-875C-4EC6-B822-E67E6BEADB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B0AA6-1B66-4E20-9E1E-CA5423658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CAA1D3-0169-4AD3-A1FE-31C0F46C6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566CEE-4895-479B-9BEC-2A4A96B19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66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0709F-21D3-46BA-A164-E15A10DEB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297C4-15D4-499F-BB67-232A7695BF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7773F7-1835-4233-B145-14E58E5BDA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0A1AD0-7235-4020-9208-F1EE01CB4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C442DB-9C4C-4E41-B504-53456A566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C63455-B6FC-41DD-8ECB-C885E3238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640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A743D-009D-4576-A7E9-0EBF0DD91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776267-F671-4C00-9980-0F498ED0E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2A5F4A-D8B6-412F-8AB4-C3A4C464DF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7CDC1D-3533-48B2-9C48-1CCE50E66F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ACB867-CB9C-4923-8F4C-C9AAAC29E9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59F945-D998-46D2-B930-266FF337B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957C19-DE3E-4F69-A5CA-917C867B4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EC4155-DD94-4161-A487-FA79733D5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5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985BE-E5F3-4D4A-BDF1-31111CE80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6C553E-A550-4611-B0B0-2153D9765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4F4B04-4B15-4EBF-838B-97A0A7069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15058A-8820-42FE-A6A4-54563C4CC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25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0B0F82-55E5-4783-A8ED-032B94515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B82DB1-C327-46FB-B267-07E3EDD8F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6803DA-C095-4854-8E16-628A2F2BF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711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19623-C363-4F17-AD22-A65939D50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EAF2E-BC8F-4E4A-8E46-78E2F32681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EEADF1-1E18-47EC-BFEC-54E4AEA1E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9D785C-C8B5-4944-A92E-0535761F9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F03AC3-48BC-4E5E-A45A-E75ED65B8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02FF87-2D6C-41A0-9868-D0719D19C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D908B-D5BE-4254-8076-BC7635582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6E8431-2739-4FD6-935C-59E3C74F1E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60F024-551E-4AF5-9FFB-E49FE60753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219A63-5D99-4BB4-97BD-9EFE1A1D9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87C6F-792C-4898-8C6F-06A1DA7E4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77D04E-EFFE-4F45-A77E-581F6B1C3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97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D27C4-4EE8-4F77-B3EE-D46852215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48B741-BD13-4F81-9AB0-5CFA90478A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1C497B-5E50-48AF-8441-E7E8E0AD3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A3F10-805D-4EF5-A420-D06870EA0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E4F61-8D40-473C-8148-DA6633B2C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471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C9E912-E160-4583-AF7D-48D541B984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FDBE7F-93D5-4643-80AC-08F8F57CE1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3AA28-A4F7-4068-972C-36CEADA9A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04D5F1-FA93-4EAA-8385-77BE53D7B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6CDC2-84BF-450D-A334-495113C33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502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C20CCE-2C32-469D-984E-319599B54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E5AFC3-F5E7-4029-B253-E2966EBFB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4862F-A3B0-4087-AF33-050D3149FD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E93B-E8C4-42EA-8524-6393572B0FC7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5BF0F-B9EE-48EF-A0FB-85BE18F20A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F45AD7-A213-4BDF-B426-2A14525D86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5A660-506D-43E5-A3CE-5595DE50ED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209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8.png"/><Relationship Id="rId4" Type="http://schemas.openxmlformats.org/officeDocument/2006/relationships/hyperlink" Target="https://nrich.maths.org/diagonalsums%20/solu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294B3-619A-4F2C-BE39-9EA48501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Diagonal sums investigation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B311-8321-4699-989C-83C15CC286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Video 3">
            <a:hlinkClick r:id="" action="ppaction://media"/>
            <a:extLst>
              <a:ext uri="{FF2B5EF4-FFF2-40B4-BE49-F238E27FC236}">
                <a16:creationId xmlns:a16="http://schemas.microsoft.com/office/drawing/2014/main" id="{C02F0554-5D34-431F-A06E-76E340B93F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49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7"/>
    </mc:Choice>
    <mc:Fallback>
      <p:transition spd="slow" advTm="7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C9F9F-6518-4C4A-B980-22E02EF108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1D5F02-7B82-492D-AB1C-6A6AAD99F15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DBBBF4-392C-4A4B-BFBD-88DE6F3A72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86" t="19488" r="21869" b="5824"/>
          <a:stretch/>
        </p:blipFill>
        <p:spPr>
          <a:xfrm>
            <a:off x="1145218" y="106985"/>
            <a:ext cx="7012851" cy="6644029"/>
          </a:xfrm>
          <a:prstGeom prst="rect">
            <a:avLst/>
          </a:prstGeom>
        </p:spPr>
      </p:pic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0B9A2405-374B-4EEF-80F4-F0748A77FA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37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97"/>
    </mc:Choice>
    <mc:Fallback>
      <p:transition spd="slow" advTm="15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F458E-AA89-4EC3-BB4D-36C1DC3D2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9615"/>
            <a:ext cx="10515600" cy="1325563"/>
          </a:xfrm>
        </p:spPr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4243D4C-B051-4FDB-98A9-B9B6CAFB6E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858" t="14559" r="17369" b="40761"/>
          <a:stretch/>
        </p:blipFill>
        <p:spPr>
          <a:xfrm>
            <a:off x="4115540" y="523783"/>
            <a:ext cx="8390209" cy="43234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AC07AB-E13B-4A42-A672-3353E24315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86" t="23584" r="26030" b="15734"/>
          <a:stretch/>
        </p:blipFill>
        <p:spPr>
          <a:xfrm>
            <a:off x="0" y="-97655"/>
            <a:ext cx="4115540" cy="4208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328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5CDC3-A68D-4E76-B9AC-57496DFD5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Write some sentences to explain what you noticed.  You could use these sentence starts: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B980A-F0AB-4053-AAE3-592575F9B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 noticed that the numbers that are diagonal to each other… </a:t>
            </a:r>
          </a:p>
          <a:p>
            <a:pPr marL="0" indent="0">
              <a:buNone/>
            </a:pPr>
            <a:r>
              <a:rPr lang="en-GB" dirty="0"/>
              <a:t>For example, …</a:t>
            </a:r>
          </a:p>
          <a:p>
            <a:pPr marL="0" indent="0">
              <a:buNone/>
            </a:pPr>
            <a:r>
              <a:rPr lang="en-GB" dirty="0"/>
              <a:t>When we add the top left and bottom right…</a:t>
            </a:r>
          </a:p>
          <a:p>
            <a:pPr marL="0" indent="0">
              <a:buNone/>
            </a:pPr>
            <a:r>
              <a:rPr lang="en-GB" dirty="0"/>
              <a:t>I have found out that…</a:t>
            </a:r>
          </a:p>
        </p:txBody>
      </p:sp>
      <p:pic>
        <p:nvPicPr>
          <p:cNvPr id="4" name="Video 3">
            <a:hlinkClick r:id="" action="ppaction://media"/>
            <a:extLst>
              <a:ext uri="{FF2B5EF4-FFF2-40B4-BE49-F238E27FC236}">
                <a16:creationId xmlns:a16="http://schemas.microsoft.com/office/drawing/2014/main" id="{59FE7B80-F5C8-4C83-9795-B66D22365FA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25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88"/>
    </mc:Choice>
    <mc:Fallback>
      <p:transition spd="slow" advTm="9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7F895-7272-483B-A2BB-D58EA2C05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375" y="-132024"/>
            <a:ext cx="10515600" cy="753462"/>
          </a:xfrm>
        </p:spPr>
        <p:txBody>
          <a:bodyPr>
            <a:normAutofit/>
          </a:bodyPr>
          <a:lstStyle/>
          <a:p>
            <a:r>
              <a:rPr lang="en-GB" sz="2800" dirty="0"/>
              <a:t>If you have a printer, you could print this off to help you investigate.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2ECBB63-F28D-41D2-8A79-B589354AD1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784" t="13516" r="30018" b="11838"/>
          <a:stretch/>
        </p:blipFill>
        <p:spPr>
          <a:xfrm>
            <a:off x="497150" y="896645"/>
            <a:ext cx="5919270" cy="6032791"/>
          </a:xfrm>
          <a:prstGeom prst="rect">
            <a:avLst/>
          </a:prstGeom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74E66D8F-9C5B-4D9A-82D3-63ED158A13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84" t="13516" r="30018" b="11838"/>
          <a:stretch/>
        </p:blipFill>
        <p:spPr>
          <a:xfrm>
            <a:off x="6206971" y="896645"/>
            <a:ext cx="5919270" cy="603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20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32230-3BF6-45E9-80D5-ECFF9BF8E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 explanation of the answer can be found at </a:t>
            </a:r>
            <a:r>
              <a:rPr lang="en-GB" dirty="0">
                <a:hlinkClick r:id="rId4"/>
              </a:rPr>
              <a:t>https://nrich.maths.org/diagonalsums%20/solution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5E5359-41F8-4509-96C4-0D7658A04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Video 3">
            <a:hlinkClick r:id="" action="ppaction://media"/>
            <a:extLst>
              <a:ext uri="{FF2B5EF4-FFF2-40B4-BE49-F238E27FC236}">
                <a16:creationId xmlns:a16="http://schemas.microsoft.com/office/drawing/2014/main" id="{DAE55694-AE43-4C53-9531-FFAD123AE9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90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14"/>
    </mc:Choice>
    <mc:Fallback>
      <p:transition spd="slow" advTm="14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89</Words>
  <Application>Microsoft Office PowerPoint</Application>
  <PresentationFormat>Widescreen</PresentationFormat>
  <Paragraphs>8</Paragraphs>
  <Slides>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Diagonal sums investigation</vt:lpstr>
      <vt:lpstr>PowerPoint Presentation</vt:lpstr>
      <vt:lpstr>PowerPoint Presentation</vt:lpstr>
      <vt:lpstr>Write some sentences to explain what you noticed.  You could use these sentence starts:</vt:lpstr>
      <vt:lpstr>If you have a printer, you could print this off to help you investigate.</vt:lpstr>
      <vt:lpstr>An explanation of the answer can be found at https://nrich.maths.org/diagonalsums%20/solution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Diagonal sums investigation</dc:title>
  <dc:creator>C Richards</dc:creator>
  <cp:lastModifiedBy>C Richards</cp:lastModifiedBy>
  <cp:revision>4</cp:revision>
  <dcterms:created xsi:type="dcterms:W3CDTF">2020-11-13T11:46:30Z</dcterms:created>
  <dcterms:modified xsi:type="dcterms:W3CDTF">2020-11-13T12:09:46Z</dcterms:modified>
</cp:coreProperties>
</file>